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77" r:id="rId2"/>
    <p:sldId id="262" r:id="rId3"/>
    <p:sldId id="259" r:id="rId4"/>
    <p:sldId id="278" r:id="rId5"/>
    <p:sldId id="279" r:id="rId6"/>
    <p:sldId id="280" r:id="rId7"/>
    <p:sldId id="263"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93" r:id="rId21"/>
    <p:sldId id="29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33">
          <p15:clr>
            <a:srgbClr val="A4A3A4"/>
          </p15:clr>
        </p15:guide>
        <p15:guide id="2" pos="71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A24A"/>
    <a:srgbClr val="1F93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86" autoAdjust="0"/>
    <p:restoredTop sz="95192"/>
  </p:normalViewPr>
  <p:slideViewPr>
    <p:cSldViewPr snapToGrid="0">
      <p:cViewPr>
        <p:scale>
          <a:sx n="100" d="100"/>
          <a:sy n="100" d="100"/>
        </p:scale>
        <p:origin x="-2584" y="-928"/>
      </p:cViewPr>
      <p:guideLst>
        <p:guide orient="horz" pos="133"/>
        <p:guide pos="716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EFB6D9-37CF-7543-89DE-A4D649010039}" type="datetimeFigureOut">
              <a:rPr lang="pt-BR" smtClean="0"/>
              <a:pPr/>
              <a:t>24/04/17</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122B4F-9C4C-F747-82AF-B1E0AB6A137A}" type="slidenum">
              <a:rPr lang="pt-BR" smtClean="0"/>
              <a:pPr/>
              <a:t>‹#›</a:t>
            </a:fld>
            <a:endParaRPr lang="pt-BR"/>
          </a:p>
        </p:txBody>
      </p:sp>
    </p:spTree>
    <p:extLst>
      <p:ext uri="{BB962C8B-B14F-4D97-AF65-F5344CB8AC3E}">
        <p14:creationId xmlns:p14="http://schemas.microsoft.com/office/powerpoint/2010/main" val="19983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pic>
        <p:nvPicPr>
          <p:cNvPr id="5" name="Imagem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000" y="-7200"/>
            <a:ext cx="12240000" cy="1467360"/>
          </a:xfrm>
          <a:prstGeom prst="rect">
            <a:avLst/>
          </a:prstGeom>
        </p:spPr>
      </p:pic>
      <p:sp>
        <p:nvSpPr>
          <p:cNvPr id="2" name="Título 1"/>
          <p:cNvSpPr>
            <a:spLocks noGrp="1"/>
          </p:cNvSpPr>
          <p:nvPr>
            <p:ph type="ctrTitle" hasCustomPrompt="1"/>
          </p:nvPr>
        </p:nvSpPr>
        <p:spPr>
          <a:xfrm>
            <a:off x="543708" y="363070"/>
            <a:ext cx="8143092" cy="1122821"/>
          </a:xfrm>
          <a:prstGeom prst="rect">
            <a:avLst/>
          </a:prstGeom>
        </p:spPr>
        <p:txBody>
          <a:bodyPr anchor="t"/>
          <a:lstStyle>
            <a:lvl1pPr algn="l">
              <a:defRPr sz="6000" b="1" baseline="0">
                <a:solidFill>
                  <a:schemeClr val="bg1"/>
                </a:solidFill>
                <a:latin typeface="+mn-lt"/>
                <a:ea typeface="Helvetica" charset="0"/>
                <a:cs typeface="Helvetica" charset="0"/>
              </a:defRPr>
            </a:lvl1pPr>
          </a:lstStyle>
          <a:p>
            <a:r>
              <a:rPr lang="pt-BR" dirty="0" smtClean="0"/>
              <a:t>DISCIPLINA</a:t>
            </a:r>
            <a:endParaRPr lang="en-US" dirty="0"/>
          </a:p>
        </p:txBody>
      </p:sp>
      <p:sp>
        <p:nvSpPr>
          <p:cNvPr id="7" name="Retângulo 6"/>
          <p:cNvSpPr/>
          <p:nvPr userDrawn="1"/>
        </p:nvSpPr>
        <p:spPr>
          <a:xfrm>
            <a:off x="0" y="6208295"/>
            <a:ext cx="12191999" cy="649706"/>
          </a:xfrm>
          <a:prstGeom prst="rect">
            <a:avLst/>
          </a:prstGeom>
          <a:solidFill>
            <a:srgbClr val="23A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mn-lt"/>
            </a:endParaRPr>
          </a:p>
        </p:txBody>
      </p:sp>
      <p:sp>
        <p:nvSpPr>
          <p:cNvPr id="8" name="Espaço Reservado para Imagem 2"/>
          <p:cNvSpPr>
            <a:spLocks noGrp="1"/>
          </p:cNvSpPr>
          <p:nvPr>
            <p:ph type="pic" idx="14" hasCustomPrompt="1"/>
          </p:nvPr>
        </p:nvSpPr>
        <p:spPr>
          <a:xfrm>
            <a:off x="-24000" y="1451429"/>
            <a:ext cx="12240000" cy="4762271"/>
          </a:xfrm>
          <a:prstGeom prst="rect">
            <a:avLst/>
          </a:prstGeom>
        </p:spPr>
        <p:txBody>
          <a:bodyPr/>
          <a:lstStyle>
            <a:lvl1pPr marL="0" indent="0">
              <a:buNone/>
              <a:defRPr sz="32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smtClean="0"/>
              <a:t>Imagem para fundo</a:t>
            </a:r>
            <a:endParaRPr lang="en-US" dirty="0"/>
          </a:p>
        </p:txBody>
      </p:sp>
      <p:pic>
        <p:nvPicPr>
          <p:cNvPr id="9" name="Picture 8" descr="biologia.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50337" y="211138"/>
            <a:ext cx="1119338" cy="1119338"/>
          </a:xfrm>
          <a:prstGeom prst="rect">
            <a:avLst/>
          </a:prstGeom>
        </p:spPr>
      </p:pic>
    </p:spTree>
    <p:extLst>
      <p:ext uri="{BB962C8B-B14F-4D97-AF65-F5344CB8AC3E}">
        <p14:creationId xmlns:p14="http://schemas.microsoft.com/office/powerpoint/2010/main" val="1917378632"/>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Slide de título">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543707" y="363071"/>
            <a:ext cx="9046341" cy="358571"/>
          </a:xfrm>
          <a:prstGeom prst="rect">
            <a:avLst/>
          </a:prstGeom>
        </p:spPr>
        <p:txBody>
          <a:bodyPr anchor="t">
            <a:noAutofit/>
          </a:bodyPr>
          <a:lstStyle>
            <a:lvl1pPr algn="l">
              <a:defRPr sz="1800" b="1" cap="all" baseline="0">
                <a:solidFill>
                  <a:srgbClr val="23A24A"/>
                </a:solidFill>
                <a:latin typeface="+mn-lt"/>
                <a:ea typeface="Helvetica" charset="0"/>
                <a:cs typeface="Helvetica" charset="0"/>
              </a:defRPr>
            </a:lvl1pPr>
          </a:lstStyle>
          <a:p>
            <a:r>
              <a:rPr lang="pt-BR" dirty="0" err="1" smtClean="0"/>
              <a:t>Cap</a:t>
            </a:r>
            <a:r>
              <a:rPr lang="en-US" dirty="0" err="1" smtClean="0"/>
              <a:t>ítulo</a:t>
            </a:r>
            <a:r>
              <a:rPr lang="en-US" dirty="0" smtClean="0"/>
              <a:t> – </a:t>
            </a:r>
            <a:r>
              <a:rPr lang="en-US" dirty="0" err="1" smtClean="0"/>
              <a:t>Tema</a:t>
            </a:r>
            <a:endParaRPr lang="en-US" dirty="0"/>
          </a:p>
        </p:txBody>
      </p:sp>
      <p:pic>
        <p:nvPicPr>
          <p:cNvPr id="3" name="Imagem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3707" y="882817"/>
            <a:ext cx="11172043" cy="338465"/>
          </a:xfrm>
          <a:prstGeom prst="rect">
            <a:avLst/>
          </a:prstGeom>
        </p:spPr>
      </p:pic>
      <p:cxnSp>
        <p:nvCxnSpPr>
          <p:cNvPr id="8" name="Conector Reto 7"/>
          <p:cNvCxnSpPr/>
          <p:nvPr userDrawn="1"/>
        </p:nvCxnSpPr>
        <p:spPr>
          <a:xfrm>
            <a:off x="543707" y="792084"/>
            <a:ext cx="11172043" cy="0"/>
          </a:xfrm>
          <a:prstGeom prst="line">
            <a:avLst/>
          </a:prstGeom>
          <a:ln w="28575">
            <a:solidFill>
              <a:srgbClr val="23A24A">
                <a:alpha val="70000"/>
              </a:srgbClr>
            </a:solidFill>
          </a:ln>
        </p:spPr>
        <p:style>
          <a:lnRef idx="1">
            <a:schemeClr val="accent1"/>
          </a:lnRef>
          <a:fillRef idx="0">
            <a:schemeClr val="accent1"/>
          </a:fillRef>
          <a:effectRef idx="0">
            <a:schemeClr val="accent1"/>
          </a:effectRef>
          <a:fontRef idx="minor">
            <a:schemeClr val="tx1"/>
          </a:fontRef>
        </p:style>
      </p:cxnSp>
      <p:sp>
        <p:nvSpPr>
          <p:cNvPr id="19" name="Espaço Reservado para Imagem 2"/>
          <p:cNvSpPr>
            <a:spLocks noGrp="1"/>
          </p:cNvSpPr>
          <p:nvPr>
            <p:ph type="pic" idx="13" hasCustomPrompt="1"/>
          </p:nvPr>
        </p:nvSpPr>
        <p:spPr>
          <a:xfrm>
            <a:off x="5892800" y="1550945"/>
            <a:ext cx="5822950" cy="4176722"/>
          </a:xfrm>
          <a:prstGeom prst="rect">
            <a:avLst/>
          </a:prstGeom>
          <a:solidFill>
            <a:schemeClr val="bg1"/>
          </a:solidFill>
          <a:ln w="38100" cap="rnd">
            <a:noFill/>
          </a:ln>
          <a:effectLst>
            <a:softEdge rad="0"/>
          </a:effectLst>
        </p:spPr>
        <p:txBody>
          <a:bodyPr>
            <a:normAutofit/>
          </a:bodyPr>
          <a:lstStyle>
            <a:lvl1pPr marL="0" indent="0">
              <a:buNone/>
              <a:defRPr sz="24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err="1" smtClean="0"/>
              <a:t>Foto</a:t>
            </a:r>
            <a:r>
              <a:rPr lang="en-US" dirty="0" smtClean="0"/>
              <a:t> </a:t>
            </a:r>
            <a:r>
              <a:rPr lang="en-US" dirty="0" err="1" smtClean="0"/>
              <a:t>grande</a:t>
            </a:r>
            <a:endParaRPr lang="en-US" dirty="0"/>
          </a:p>
        </p:txBody>
      </p:sp>
      <p:sp>
        <p:nvSpPr>
          <p:cNvPr id="12" name="Espaço Reservado para Texto 20"/>
          <p:cNvSpPr>
            <a:spLocks noGrp="1"/>
          </p:cNvSpPr>
          <p:nvPr>
            <p:ph type="body" sz="quarter" idx="24" hasCustomPrompt="1"/>
          </p:nvPr>
        </p:nvSpPr>
        <p:spPr>
          <a:xfrm>
            <a:off x="543707" y="927482"/>
            <a:ext cx="6991626" cy="282726"/>
          </a:xfrm>
          <a:prstGeom prst="rect">
            <a:avLst/>
          </a:prstGeom>
        </p:spPr>
        <p:txBody>
          <a:bodyPr>
            <a:noAutofit/>
          </a:bodyPr>
          <a:lstStyle>
            <a:lvl1pPr marL="0" indent="0">
              <a:buNone/>
              <a:defRPr sz="1800" b="0" i="0" cap="all" baseline="0">
                <a:solidFill>
                  <a:srgbClr val="23A24A"/>
                </a:solidFill>
                <a:latin typeface="+mn-lt"/>
                <a:ea typeface="Helvetica Light" charset="0"/>
                <a:cs typeface="Helvetica Light" charset="0"/>
              </a:defRPr>
            </a:lvl1pPr>
          </a:lstStyle>
          <a:p>
            <a:pPr lvl="0"/>
            <a:r>
              <a:rPr lang="en-US" dirty="0" smtClean="0"/>
              <a:t>Sub-</a:t>
            </a:r>
            <a:r>
              <a:rPr lang="en-US" dirty="0" err="1" smtClean="0"/>
              <a:t>tema</a:t>
            </a:r>
            <a:endParaRPr lang="pt-BR" dirty="0"/>
          </a:p>
        </p:txBody>
      </p:sp>
      <p:sp>
        <p:nvSpPr>
          <p:cNvPr id="20" name="Espaço Reservado para Texto 12"/>
          <p:cNvSpPr>
            <a:spLocks noGrp="1"/>
          </p:cNvSpPr>
          <p:nvPr>
            <p:ph type="body" sz="quarter" idx="26" hasCustomPrompt="1"/>
          </p:nvPr>
        </p:nvSpPr>
        <p:spPr>
          <a:xfrm rot="16200000">
            <a:off x="9862403" y="3398068"/>
            <a:ext cx="4182945" cy="476252"/>
          </a:xfrm>
          <a:prstGeom prst="rect">
            <a:avLst/>
          </a:prstGeom>
        </p:spPr>
        <p:txBody>
          <a:bodyPr>
            <a:noAutofit/>
          </a:bodyPr>
          <a:lstStyle>
            <a:lvl1pPr marL="0" indent="0" algn="r">
              <a:buNone/>
              <a:defRPr sz="1200" b="0" i="0" baseline="0">
                <a:solidFill>
                  <a:schemeClr val="tx1">
                    <a:lumMod val="50000"/>
                    <a:lumOff val="50000"/>
                  </a:schemeClr>
                </a:solidFill>
                <a:latin typeface="+mn-lt"/>
                <a:ea typeface="Helvetica Light" charset="0"/>
                <a:cs typeface="Helvetica Light" charset="0"/>
              </a:defRPr>
            </a:lvl1pPr>
            <a:lvl2pPr marL="0" indent="0" algn="r">
              <a:buNone/>
              <a:defRPr sz="1800" b="0" i="0">
                <a:latin typeface="Helvetica Light" charset="0"/>
                <a:ea typeface="Helvetica Light" charset="0"/>
                <a:cs typeface="Helvetica Light" charset="0"/>
              </a:defRPr>
            </a:lvl2pPr>
            <a:lvl3pPr marL="0" indent="0">
              <a:buNone/>
              <a:defRPr sz="1800" b="0" i="0">
                <a:latin typeface="Helvetica" charset="0"/>
                <a:ea typeface="Helvetica" charset="0"/>
                <a:cs typeface="Helvetica" charset="0"/>
              </a:defRPr>
            </a:lvl3pPr>
            <a:lvl4pPr marL="540000" indent="-285750">
              <a:buClr>
                <a:srgbClr val="1F93D9"/>
              </a:buClr>
              <a:buFont typeface="LucidaGrande" charset="0"/>
              <a:buChar char="●"/>
              <a:defRPr sz="1800" b="0" i="0">
                <a:latin typeface="Helvetica Light" charset="0"/>
                <a:ea typeface="Helvetica Light" charset="0"/>
                <a:cs typeface="Helvetica Light" charset="0"/>
              </a:defRPr>
            </a:lvl4pPr>
            <a:lvl5pPr marL="540000" indent="0">
              <a:buNone/>
              <a:defRPr sz="1800" b="0" i="0">
                <a:latin typeface="Helvetica Light" charset="0"/>
                <a:ea typeface="Helvetica Light" charset="0"/>
                <a:cs typeface="Helvetica Light" charset="0"/>
              </a:defRPr>
            </a:lvl5pPr>
          </a:lstStyle>
          <a:p>
            <a:pPr lvl="0"/>
            <a:r>
              <a:rPr lang="en-US" dirty="0" err="1" smtClean="0"/>
              <a:t>crédito</a:t>
            </a:r>
            <a:endParaRPr lang="pt-BR" dirty="0"/>
          </a:p>
        </p:txBody>
      </p:sp>
      <p:sp>
        <p:nvSpPr>
          <p:cNvPr id="24" name="Espaço Reservado para Texto 12"/>
          <p:cNvSpPr>
            <a:spLocks noGrp="1"/>
          </p:cNvSpPr>
          <p:nvPr>
            <p:ph type="body" sz="quarter" idx="30" hasCustomPrompt="1"/>
          </p:nvPr>
        </p:nvSpPr>
        <p:spPr>
          <a:xfrm>
            <a:off x="5892800" y="5791195"/>
            <a:ext cx="5822950" cy="565578"/>
          </a:xfrm>
          <a:prstGeom prst="rect">
            <a:avLst/>
          </a:prstGeom>
        </p:spPr>
        <p:txBody>
          <a:bodyPr>
            <a:noAutofit/>
          </a:bodyPr>
          <a:lstStyle>
            <a:lvl1pPr marL="0" indent="0" algn="l">
              <a:buNone/>
              <a:defRPr sz="1200" b="0" i="0" baseline="0">
                <a:solidFill>
                  <a:schemeClr val="tx1"/>
                </a:solidFill>
                <a:latin typeface="+mn-lt"/>
                <a:ea typeface="Helvetica Light" charset="0"/>
                <a:cs typeface="Helvetica Light" charset="0"/>
              </a:defRPr>
            </a:lvl1pPr>
            <a:lvl2pPr marL="0" indent="0" algn="r">
              <a:buNone/>
              <a:defRPr sz="1800" b="0" i="0">
                <a:latin typeface="Helvetica Light" charset="0"/>
                <a:ea typeface="Helvetica Light" charset="0"/>
                <a:cs typeface="Helvetica Light" charset="0"/>
              </a:defRPr>
            </a:lvl2pPr>
            <a:lvl3pPr marL="0" indent="0">
              <a:buNone/>
              <a:defRPr sz="1800" b="0" i="0">
                <a:latin typeface="Helvetica" charset="0"/>
                <a:ea typeface="Helvetica" charset="0"/>
                <a:cs typeface="Helvetica" charset="0"/>
              </a:defRPr>
            </a:lvl3pPr>
            <a:lvl4pPr marL="540000" indent="-285750">
              <a:buClr>
                <a:srgbClr val="1F93D9"/>
              </a:buClr>
              <a:buFont typeface="LucidaGrande" charset="0"/>
              <a:buChar char="●"/>
              <a:defRPr sz="1800" b="0" i="0">
                <a:latin typeface="Helvetica Light" charset="0"/>
                <a:ea typeface="Helvetica Light" charset="0"/>
                <a:cs typeface="Helvetica Light" charset="0"/>
              </a:defRPr>
            </a:lvl4pPr>
            <a:lvl5pPr marL="540000" indent="0">
              <a:buNone/>
              <a:defRPr sz="1800" b="0" i="0">
                <a:latin typeface="Helvetica Light" charset="0"/>
                <a:ea typeface="Helvetica Light" charset="0"/>
                <a:cs typeface="Helvetica Light" charset="0"/>
              </a:defRPr>
            </a:lvl5pPr>
          </a:lstStyle>
          <a:p>
            <a:pPr lvl="0"/>
            <a:r>
              <a:rPr lang="en-US" dirty="0" err="1" smtClean="0"/>
              <a:t>Legenda</a:t>
            </a:r>
            <a:r>
              <a:rPr lang="en-US" dirty="0" smtClean="0"/>
              <a:t> da </a:t>
            </a:r>
            <a:r>
              <a:rPr lang="en-US" dirty="0" err="1" smtClean="0"/>
              <a:t>foto</a:t>
            </a:r>
            <a:endParaRPr lang="pt-BR" dirty="0"/>
          </a:p>
        </p:txBody>
      </p:sp>
      <p:sp>
        <p:nvSpPr>
          <p:cNvPr id="25" name="Espaço Reservado para Texto 12"/>
          <p:cNvSpPr>
            <a:spLocks noGrp="1"/>
          </p:cNvSpPr>
          <p:nvPr>
            <p:ph type="body" sz="quarter" idx="23" hasCustomPrompt="1"/>
          </p:nvPr>
        </p:nvSpPr>
        <p:spPr>
          <a:xfrm>
            <a:off x="543707" y="1584959"/>
            <a:ext cx="5095093" cy="4638421"/>
          </a:xfrm>
          <a:prstGeom prst="rect">
            <a:avLst/>
          </a:prstGeom>
        </p:spPr>
        <p:txBody>
          <a:bodyPr>
            <a:noAutofit/>
          </a:bodyPr>
          <a:lstStyle>
            <a:lvl1pPr marL="0" indent="0">
              <a:buNone/>
              <a:defRPr sz="1800" b="1" i="0" baseline="0">
                <a:solidFill>
                  <a:srgbClr val="23A24A"/>
                </a:solidFill>
                <a:latin typeface="+mn-lt"/>
                <a:ea typeface="Helvetica Light" charset="0"/>
                <a:cs typeface="Helvetica Light" charset="0"/>
              </a:defRPr>
            </a:lvl1pPr>
            <a:lvl2pPr marL="0" indent="0">
              <a:buNone/>
              <a:defRPr sz="1800" b="0" i="0">
                <a:latin typeface="+mn-lt"/>
                <a:ea typeface="Helvetica Light" charset="0"/>
                <a:cs typeface="Helvetica Light" charset="0"/>
              </a:defRPr>
            </a:lvl2pPr>
            <a:lvl3pPr marL="0" indent="0">
              <a:buNone/>
              <a:defRPr sz="1800" b="0" i="0">
                <a:latin typeface="+mn-lt"/>
                <a:ea typeface="Helvetica" charset="0"/>
                <a:cs typeface="Helvetica" charset="0"/>
              </a:defRPr>
            </a:lvl3pPr>
            <a:lvl4pPr marL="540000" indent="-285750">
              <a:buClr>
                <a:srgbClr val="23A24A"/>
              </a:buClr>
              <a:buFont typeface="LucidaGrande" charset="0"/>
              <a:buChar char="●"/>
              <a:defRPr sz="1800" b="0" i="0">
                <a:latin typeface="+mn-lt"/>
                <a:ea typeface="Helvetica Light" charset="0"/>
                <a:cs typeface="Helvetica Light" charset="0"/>
              </a:defRPr>
            </a:lvl4pPr>
            <a:lvl5pPr marL="540000" indent="0">
              <a:buNone/>
              <a:defRPr sz="1800" b="0" i="0">
                <a:latin typeface="+mn-lt"/>
                <a:ea typeface="Helvetica Light" charset="0"/>
                <a:cs typeface="Helvetica Light" charset="0"/>
              </a:defRPr>
            </a:lvl5pPr>
          </a:lstStyle>
          <a:p>
            <a:pPr lvl="0"/>
            <a:r>
              <a:rPr lang="en-US" dirty="0" err="1" smtClean="0"/>
              <a:t>Primeiro</a:t>
            </a:r>
            <a:r>
              <a:rPr lang="en-US" dirty="0" smtClean="0"/>
              <a:t> </a:t>
            </a:r>
            <a:r>
              <a:rPr lang="en-US" dirty="0" err="1" smtClean="0"/>
              <a:t>nível</a:t>
            </a:r>
            <a:endParaRPr lang="en-US" dirty="0" smtClean="0"/>
          </a:p>
          <a:p>
            <a:pPr lvl="1"/>
            <a:r>
              <a:rPr lang="en-US" dirty="0" smtClean="0"/>
              <a:t>Segundo </a:t>
            </a:r>
            <a:r>
              <a:rPr lang="en-US" dirty="0" err="1" smtClean="0"/>
              <a:t>nível</a:t>
            </a:r>
            <a:endParaRPr lang="en-US" dirty="0" smtClean="0"/>
          </a:p>
          <a:p>
            <a:pPr lvl="2"/>
            <a:r>
              <a:rPr lang="en-US" dirty="0" err="1" smtClean="0"/>
              <a:t>Terceiro</a:t>
            </a:r>
            <a:r>
              <a:rPr lang="en-US" dirty="0" smtClean="0"/>
              <a:t> </a:t>
            </a:r>
            <a:r>
              <a:rPr lang="en-US" dirty="0" err="1" smtClean="0"/>
              <a:t>nível</a:t>
            </a:r>
            <a:r>
              <a:rPr lang="en-US" dirty="0" smtClean="0"/>
              <a:t>:</a:t>
            </a:r>
          </a:p>
          <a:p>
            <a:pPr lvl="3"/>
            <a:r>
              <a:rPr lang="en-US" dirty="0" smtClean="0"/>
              <a:t>Quarto </a:t>
            </a:r>
            <a:r>
              <a:rPr lang="en-US" dirty="0" err="1" smtClean="0"/>
              <a:t>nível</a:t>
            </a:r>
            <a:endParaRPr lang="en-US" dirty="0" smtClean="0"/>
          </a:p>
          <a:p>
            <a:pPr lvl="4"/>
            <a:r>
              <a:rPr lang="en-US" dirty="0" err="1" smtClean="0"/>
              <a:t>Quinto</a:t>
            </a:r>
            <a:r>
              <a:rPr lang="en-US" dirty="0" smtClean="0"/>
              <a:t> </a:t>
            </a:r>
            <a:r>
              <a:rPr lang="en-US" dirty="0" err="1" smtClean="0"/>
              <a:t>nível</a:t>
            </a:r>
            <a:endParaRPr lang="pt-BR" dirty="0"/>
          </a:p>
        </p:txBody>
      </p:sp>
      <p:cxnSp>
        <p:nvCxnSpPr>
          <p:cNvPr id="23" name="Conector Reto 22"/>
          <p:cNvCxnSpPr/>
          <p:nvPr userDrawn="1"/>
        </p:nvCxnSpPr>
        <p:spPr>
          <a:xfrm>
            <a:off x="3785191" y="6452072"/>
            <a:ext cx="6560288" cy="20166"/>
          </a:xfrm>
          <a:prstGeom prst="line">
            <a:avLst/>
          </a:prstGeom>
          <a:ln w="28575">
            <a:solidFill>
              <a:srgbClr val="23A24A"/>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9590048" y="6386435"/>
            <a:ext cx="177868" cy="177868"/>
          </a:xfrm>
          <a:prstGeom prst="ellipse">
            <a:avLst/>
          </a:prstGeom>
          <a:ln w="28575">
            <a:solidFill>
              <a:srgbClr val="23A24A"/>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latin typeface="+mn-lt"/>
            </a:endParaRPr>
          </a:p>
        </p:txBody>
      </p:sp>
      <p:pic>
        <p:nvPicPr>
          <p:cNvPr id="16" name="Shape 133"/>
          <p:cNvPicPr preferRelativeResize="0">
            <a:picLocks/>
          </p:cNvPicPr>
          <p:nvPr userDrawn="1"/>
        </p:nvPicPr>
        <p:blipFill rotWithShape="1">
          <a:blip r:embed="rId3" cstate="print">
            <a:alphaModFix/>
          </a:blip>
          <a:srcRect/>
          <a:stretch/>
        </p:blipFill>
        <p:spPr>
          <a:xfrm>
            <a:off x="10472739" y="6292501"/>
            <a:ext cx="1439998" cy="366314"/>
          </a:xfrm>
          <a:prstGeom prst="rect">
            <a:avLst/>
          </a:prstGeom>
          <a:noFill/>
          <a:ln>
            <a:noFill/>
          </a:ln>
        </p:spPr>
      </p:pic>
      <p:sp>
        <p:nvSpPr>
          <p:cNvPr id="14" name="TextBox 13"/>
          <p:cNvSpPr txBox="1"/>
          <p:nvPr userDrawn="1"/>
        </p:nvSpPr>
        <p:spPr>
          <a:xfrm>
            <a:off x="543707" y="6298367"/>
            <a:ext cx="3241484" cy="276999"/>
          </a:xfrm>
          <a:prstGeom prst="rect">
            <a:avLst/>
          </a:prstGeom>
          <a:noFill/>
        </p:spPr>
        <p:txBody>
          <a:bodyPr wrap="square" rtlCol="0">
            <a:spAutoFit/>
          </a:bodyPr>
          <a:lstStyle/>
          <a:p>
            <a:r>
              <a:rPr lang="pt-BR" sz="1200" dirty="0" smtClean="0">
                <a:solidFill>
                  <a:srgbClr val="23A24A"/>
                </a:solidFill>
                <a:latin typeface="+mn-lt"/>
                <a:ea typeface="Calibri" charset="0"/>
                <a:cs typeface="Calibri" charset="0"/>
              </a:rPr>
              <a:t>BIOLOGIA</a:t>
            </a:r>
            <a:r>
              <a:rPr lang="pt-BR" sz="1200" baseline="0" dirty="0" smtClean="0">
                <a:solidFill>
                  <a:srgbClr val="23A24A"/>
                </a:solidFill>
                <a:latin typeface="+mn-lt"/>
                <a:ea typeface="Calibri" charset="0"/>
                <a:cs typeface="Calibri" charset="0"/>
              </a:rPr>
              <a:t> </a:t>
            </a:r>
            <a:r>
              <a:rPr lang="pt-BR" sz="1200" dirty="0" smtClean="0">
                <a:solidFill>
                  <a:srgbClr val="23A24A"/>
                </a:solidFill>
                <a:latin typeface="+mn-lt"/>
                <a:ea typeface="Calibri" charset="0"/>
                <a:cs typeface="Calibri" charset="0"/>
              </a:rPr>
              <a:t> </a:t>
            </a:r>
            <a:r>
              <a:rPr lang="en-US" sz="1200" dirty="0" smtClean="0">
                <a:solidFill>
                  <a:srgbClr val="23A24A"/>
                </a:solidFill>
                <a:latin typeface="+mn-lt"/>
                <a:ea typeface="Calibri" charset="0"/>
                <a:cs typeface="Calibri" charset="0"/>
              </a:rPr>
              <a:t>| Volume 2 – 1º </a:t>
            </a:r>
            <a:r>
              <a:rPr lang="en-US" sz="1200" dirty="0" err="1" smtClean="0">
                <a:solidFill>
                  <a:srgbClr val="23A24A"/>
                </a:solidFill>
                <a:latin typeface="+mn-lt"/>
                <a:ea typeface="Calibri" charset="0"/>
                <a:cs typeface="Calibri" charset="0"/>
              </a:rPr>
              <a:t>Bimestre</a:t>
            </a:r>
            <a:endParaRPr lang="pt-BR" sz="1200" dirty="0">
              <a:solidFill>
                <a:srgbClr val="23A24A"/>
              </a:solidFill>
              <a:latin typeface="+mn-lt"/>
              <a:ea typeface="Calibri" charset="0"/>
              <a:cs typeface="Calibri" charset="0"/>
            </a:endParaRPr>
          </a:p>
        </p:txBody>
      </p:sp>
    </p:spTree>
    <p:extLst>
      <p:ext uri="{BB962C8B-B14F-4D97-AF65-F5344CB8AC3E}">
        <p14:creationId xmlns:p14="http://schemas.microsoft.com/office/powerpoint/2010/main" val="324393925"/>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Slide de título">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543707" y="363071"/>
            <a:ext cx="9046341" cy="358571"/>
          </a:xfrm>
          <a:prstGeom prst="rect">
            <a:avLst/>
          </a:prstGeom>
        </p:spPr>
        <p:txBody>
          <a:bodyPr anchor="t">
            <a:noAutofit/>
          </a:bodyPr>
          <a:lstStyle>
            <a:lvl1pPr algn="l">
              <a:defRPr sz="1800" b="1" cap="all" baseline="0">
                <a:solidFill>
                  <a:srgbClr val="23A24A"/>
                </a:solidFill>
                <a:latin typeface="+mn-lt"/>
                <a:ea typeface="Helvetica" charset="0"/>
                <a:cs typeface="Helvetica" charset="0"/>
              </a:defRPr>
            </a:lvl1pPr>
          </a:lstStyle>
          <a:p>
            <a:r>
              <a:rPr lang="pt-BR" dirty="0" err="1" smtClean="0"/>
              <a:t>Cap</a:t>
            </a:r>
            <a:r>
              <a:rPr lang="en-US" dirty="0" err="1" smtClean="0"/>
              <a:t>ítulo</a:t>
            </a:r>
            <a:r>
              <a:rPr lang="en-US" dirty="0" smtClean="0"/>
              <a:t> – </a:t>
            </a:r>
            <a:r>
              <a:rPr lang="en-US" dirty="0" err="1" smtClean="0"/>
              <a:t>Tema</a:t>
            </a:r>
            <a:endParaRPr lang="en-US" dirty="0"/>
          </a:p>
        </p:txBody>
      </p:sp>
      <p:pic>
        <p:nvPicPr>
          <p:cNvPr id="3" name="Imagem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3707" y="882817"/>
            <a:ext cx="11172043" cy="338465"/>
          </a:xfrm>
          <a:prstGeom prst="rect">
            <a:avLst/>
          </a:prstGeom>
        </p:spPr>
      </p:pic>
      <p:cxnSp>
        <p:nvCxnSpPr>
          <p:cNvPr id="8" name="Conector Reto 7"/>
          <p:cNvCxnSpPr/>
          <p:nvPr userDrawn="1"/>
        </p:nvCxnSpPr>
        <p:spPr>
          <a:xfrm>
            <a:off x="543707" y="792084"/>
            <a:ext cx="11172043" cy="0"/>
          </a:xfrm>
          <a:prstGeom prst="line">
            <a:avLst/>
          </a:prstGeom>
          <a:ln w="28575">
            <a:solidFill>
              <a:srgbClr val="23A24A">
                <a:alpha val="70000"/>
              </a:srgbClr>
            </a:solidFill>
          </a:ln>
        </p:spPr>
        <p:style>
          <a:lnRef idx="1">
            <a:schemeClr val="accent1"/>
          </a:lnRef>
          <a:fillRef idx="0">
            <a:schemeClr val="accent1"/>
          </a:fillRef>
          <a:effectRef idx="0">
            <a:schemeClr val="accent1"/>
          </a:effectRef>
          <a:fontRef idx="minor">
            <a:schemeClr val="tx1"/>
          </a:fontRef>
        </p:style>
      </p:cxnSp>
      <p:sp>
        <p:nvSpPr>
          <p:cNvPr id="19" name="Espaço Reservado para Imagem 2"/>
          <p:cNvSpPr>
            <a:spLocks noGrp="1"/>
          </p:cNvSpPr>
          <p:nvPr>
            <p:ph type="pic" idx="13" hasCustomPrompt="1"/>
          </p:nvPr>
        </p:nvSpPr>
        <p:spPr>
          <a:xfrm>
            <a:off x="5892800" y="1550944"/>
            <a:ext cx="5822950" cy="4672435"/>
          </a:xfrm>
          <a:prstGeom prst="rect">
            <a:avLst/>
          </a:prstGeom>
          <a:solidFill>
            <a:schemeClr val="bg1"/>
          </a:solidFill>
          <a:ln w="38100" cap="rnd">
            <a:noFill/>
          </a:ln>
          <a:effectLst>
            <a:softEdge rad="0"/>
          </a:effectLst>
        </p:spPr>
        <p:txBody>
          <a:bodyPr>
            <a:normAutofit/>
          </a:bodyPr>
          <a:lstStyle>
            <a:lvl1pPr marL="0" indent="0">
              <a:buNone/>
              <a:defRPr sz="24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err="1" smtClean="0"/>
              <a:t>Foto</a:t>
            </a:r>
            <a:r>
              <a:rPr lang="en-US" dirty="0" smtClean="0"/>
              <a:t> </a:t>
            </a:r>
            <a:r>
              <a:rPr lang="en-US" dirty="0" err="1" smtClean="0"/>
              <a:t>grande</a:t>
            </a:r>
            <a:endParaRPr lang="en-US" dirty="0"/>
          </a:p>
        </p:txBody>
      </p:sp>
      <p:sp>
        <p:nvSpPr>
          <p:cNvPr id="12" name="Espaço Reservado para Texto 20"/>
          <p:cNvSpPr>
            <a:spLocks noGrp="1"/>
          </p:cNvSpPr>
          <p:nvPr>
            <p:ph type="body" sz="quarter" idx="24" hasCustomPrompt="1"/>
          </p:nvPr>
        </p:nvSpPr>
        <p:spPr>
          <a:xfrm>
            <a:off x="543707" y="927482"/>
            <a:ext cx="6991626" cy="282726"/>
          </a:xfrm>
          <a:prstGeom prst="rect">
            <a:avLst/>
          </a:prstGeom>
        </p:spPr>
        <p:txBody>
          <a:bodyPr>
            <a:noAutofit/>
          </a:bodyPr>
          <a:lstStyle>
            <a:lvl1pPr marL="0" indent="0">
              <a:buNone/>
              <a:defRPr sz="1800" b="0" i="0" cap="all" baseline="0">
                <a:solidFill>
                  <a:srgbClr val="23A24A"/>
                </a:solidFill>
                <a:latin typeface="+mn-lt"/>
                <a:ea typeface="Helvetica Light" charset="0"/>
                <a:cs typeface="Helvetica Light" charset="0"/>
              </a:defRPr>
            </a:lvl1pPr>
          </a:lstStyle>
          <a:p>
            <a:pPr lvl="0"/>
            <a:r>
              <a:rPr lang="en-US" dirty="0" smtClean="0"/>
              <a:t>Sub-</a:t>
            </a:r>
            <a:r>
              <a:rPr lang="en-US" dirty="0" err="1" smtClean="0"/>
              <a:t>tema</a:t>
            </a:r>
            <a:endParaRPr lang="pt-BR" dirty="0"/>
          </a:p>
        </p:txBody>
      </p:sp>
      <p:sp>
        <p:nvSpPr>
          <p:cNvPr id="20" name="Espaço Reservado para Texto 12"/>
          <p:cNvSpPr>
            <a:spLocks noGrp="1"/>
          </p:cNvSpPr>
          <p:nvPr>
            <p:ph type="body" sz="quarter" idx="26" hasCustomPrompt="1"/>
          </p:nvPr>
        </p:nvSpPr>
        <p:spPr>
          <a:xfrm rot="16200000">
            <a:off x="9862403" y="3398068"/>
            <a:ext cx="4182945" cy="476252"/>
          </a:xfrm>
          <a:prstGeom prst="rect">
            <a:avLst/>
          </a:prstGeom>
        </p:spPr>
        <p:txBody>
          <a:bodyPr>
            <a:noAutofit/>
          </a:bodyPr>
          <a:lstStyle>
            <a:lvl1pPr marL="0" indent="0" algn="r">
              <a:buNone/>
              <a:defRPr sz="1200" b="0" i="0" baseline="0">
                <a:solidFill>
                  <a:schemeClr val="tx1">
                    <a:lumMod val="50000"/>
                    <a:lumOff val="50000"/>
                  </a:schemeClr>
                </a:solidFill>
                <a:latin typeface="+mn-lt"/>
                <a:ea typeface="Helvetica Light" charset="0"/>
                <a:cs typeface="Helvetica Light" charset="0"/>
              </a:defRPr>
            </a:lvl1pPr>
            <a:lvl2pPr marL="0" indent="0" algn="r">
              <a:buNone/>
              <a:defRPr sz="1800" b="0" i="0">
                <a:latin typeface="Helvetica Light" charset="0"/>
                <a:ea typeface="Helvetica Light" charset="0"/>
                <a:cs typeface="Helvetica Light" charset="0"/>
              </a:defRPr>
            </a:lvl2pPr>
            <a:lvl3pPr marL="0" indent="0">
              <a:buNone/>
              <a:defRPr sz="1800" b="0" i="0">
                <a:latin typeface="Helvetica" charset="0"/>
                <a:ea typeface="Helvetica" charset="0"/>
                <a:cs typeface="Helvetica" charset="0"/>
              </a:defRPr>
            </a:lvl3pPr>
            <a:lvl4pPr marL="540000" indent="-285750">
              <a:buClr>
                <a:srgbClr val="1F93D9"/>
              </a:buClr>
              <a:buFont typeface="LucidaGrande" charset="0"/>
              <a:buChar char="●"/>
              <a:defRPr sz="1800" b="0" i="0">
                <a:latin typeface="Helvetica Light" charset="0"/>
                <a:ea typeface="Helvetica Light" charset="0"/>
                <a:cs typeface="Helvetica Light" charset="0"/>
              </a:defRPr>
            </a:lvl4pPr>
            <a:lvl5pPr marL="540000" indent="0">
              <a:buNone/>
              <a:defRPr sz="1800" b="0" i="0">
                <a:latin typeface="Helvetica Light" charset="0"/>
                <a:ea typeface="Helvetica Light" charset="0"/>
                <a:cs typeface="Helvetica Light" charset="0"/>
              </a:defRPr>
            </a:lvl5pPr>
          </a:lstStyle>
          <a:p>
            <a:pPr lvl="0"/>
            <a:r>
              <a:rPr lang="en-US" dirty="0" err="1" smtClean="0"/>
              <a:t>crédito</a:t>
            </a:r>
            <a:endParaRPr lang="pt-BR" dirty="0"/>
          </a:p>
        </p:txBody>
      </p:sp>
      <p:sp>
        <p:nvSpPr>
          <p:cNvPr id="24" name="Espaço Reservado para Texto 12"/>
          <p:cNvSpPr>
            <a:spLocks noGrp="1"/>
          </p:cNvSpPr>
          <p:nvPr>
            <p:ph type="body" sz="quarter" idx="30" hasCustomPrompt="1"/>
          </p:nvPr>
        </p:nvSpPr>
        <p:spPr>
          <a:xfrm>
            <a:off x="9296401" y="4390379"/>
            <a:ext cx="2419348" cy="1833000"/>
          </a:xfrm>
          <a:prstGeom prst="rect">
            <a:avLst/>
          </a:prstGeom>
        </p:spPr>
        <p:txBody>
          <a:bodyPr anchor="b">
            <a:noAutofit/>
          </a:bodyPr>
          <a:lstStyle>
            <a:lvl1pPr marL="0" indent="0" algn="r">
              <a:buNone/>
              <a:defRPr sz="1200" b="0" i="0" baseline="0">
                <a:solidFill>
                  <a:schemeClr val="tx1"/>
                </a:solidFill>
                <a:latin typeface="+mn-lt"/>
                <a:ea typeface="Helvetica Light" charset="0"/>
                <a:cs typeface="Helvetica Light" charset="0"/>
              </a:defRPr>
            </a:lvl1pPr>
            <a:lvl2pPr marL="0" indent="0" algn="r">
              <a:buNone/>
              <a:defRPr sz="1800" b="0" i="0">
                <a:latin typeface="Helvetica Light" charset="0"/>
                <a:ea typeface="Helvetica Light" charset="0"/>
                <a:cs typeface="Helvetica Light" charset="0"/>
              </a:defRPr>
            </a:lvl2pPr>
            <a:lvl3pPr marL="0" indent="0">
              <a:buNone/>
              <a:defRPr sz="1800" b="0" i="0">
                <a:latin typeface="Helvetica" charset="0"/>
                <a:ea typeface="Helvetica" charset="0"/>
                <a:cs typeface="Helvetica" charset="0"/>
              </a:defRPr>
            </a:lvl3pPr>
            <a:lvl4pPr marL="540000" indent="-285750">
              <a:buClr>
                <a:srgbClr val="1F93D9"/>
              </a:buClr>
              <a:buFont typeface="LucidaGrande" charset="0"/>
              <a:buChar char="●"/>
              <a:defRPr sz="1800" b="0" i="0">
                <a:latin typeface="Helvetica Light" charset="0"/>
                <a:ea typeface="Helvetica Light" charset="0"/>
                <a:cs typeface="Helvetica Light" charset="0"/>
              </a:defRPr>
            </a:lvl4pPr>
            <a:lvl5pPr marL="540000" indent="0">
              <a:buNone/>
              <a:defRPr sz="1800" b="0" i="0">
                <a:latin typeface="Helvetica Light" charset="0"/>
                <a:ea typeface="Helvetica Light" charset="0"/>
                <a:cs typeface="Helvetica Light" charset="0"/>
              </a:defRPr>
            </a:lvl5pPr>
          </a:lstStyle>
          <a:p>
            <a:pPr lvl="0"/>
            <a:r>
              <a:rPr lang="en-US" dirty="0" err="1" smtClean="0"/>
              <a:t>Legenda</a:t>
            </a:r>
            <a:r>
              <a:rPr lang="en-US" dirty="0" smtClean="0"/>
              <a:t> da </a:t>
            </a:r>
            <a:r>
              <a:rPr lang="en-US" dirty="0" err="1" smtClean="0"/>
              <a:t>foto</a:t>
            </a:r>
            <a:endParaRPr lang="pt-BR" dirty="0"/>
          </a:p>
        </p:txBody>
      </p:sp>
      <p:sp>
        <p:nvSpPr>
          <p:cNvPr id="25" name="Espaço Reservado para Texto 12"/>
          <p:cNvSpPr>
            <a:spLocks noGrp="1"/>
          </p:cNvSpPr>
          <p:nvPr>
            <p:ph type="body" sz="quarter" idx="23" hasCustomPrompt="1"/>
          </p:nvPr>
        </p:nvSpPr>
        <p:spPr>
          <a:xfrm>
            <a:off x="543707" y="1584959"/>
            <a:ext cx="5095093" cy="4638421"/>
          </a:xfrm>
          <a:prstGeom prst="rect">
            <a:avLst/>
          </a:prstGeom>
        </p:spPr>
        <p:txBody>
          <a:bodyPr>
            <a:noAutofit/>
          </a:bodyPr>
          <a:lstStyle>
            <a:lvl1pPr marL="0" indent="0">
              <a:buNone/>
              <a:defRPr sz="1800" b="1" i="0" baseline="0">
                <a:solidFill>
                  <a:srgbClr val="23A24A"/>
                </a:solidFill>
                <a:latin typeface="+mn-lt"/>
                <a:ea typeface="Helvetica Light" charset="0"/>
                <a:cs typeface="Helvetica Light" charset="0"/>
              </a:defRPr>
            </a:lvl1pPr>
            <a:lvl2pPr marL="0" indent="0">
              <a:buNone/>
              <a:defRPr sz="1800" b="0" i="0">
                <a:latin typeface="+mn-lt"/>
                <a:ea typeface="Helvetica Light" charset="0"/>
                <a:cs typeface="Helvetica Light" charset="0"/>
              </a:defRPr>
            </a:lvl2pPr>
            <a:lvl3pPr marL="0" indent="0">
              <a:buNone/>
              <a:defRPr sz="1800" b="0" i="0">
                <a:latin typeface="+mn-lt"/>
                <a:ea typeface="Helvetica" charset="0"/>
                <a:cs typeface="Helvetica" charset="0"/>
              </a:defRPr>
            </a:lvl3pPr>
            <a:lvl4pPr marL="540000" indent="-285750">
              <a:buClr>
                <a:srgbClr val="23A24A"/>
              </a:buClr>
              <a:buFont typeface="LucidaGrande" charset="0"/>
              <a:buChar char="●"/>
              <a:defRPr sz="1800" b="0" i="0">
                <a:latin typeface="+mn-lt"/>
                <a:ea typeface="Helvetica Light" charset="0"/>
                <a:cs typeface="Helvetica Light" charset="0"/>
              </a:defRPr>
            </a:lvl4pPr>
            <a:lvl5pPr marL="540000" indent="0">
              <a:buNone/>
              <a:defRPr sz="1800" b="0" i="0">
                <a:latin typeface="+mn-lt"/>
                <a:ea typeface="Helvetica Light" charset="0"/>
                <a:cs typeface="Helvetica Light" charset="0"/>
              </a:defRPr>
            </a:lvl5pPr>
          </a:lstStyle>
          <a:p>
            <a:pPr lvl="0"/>
            <a:r>
              <a:rPr lang="en-US" dirty="0" err="1" smtClean="0"/>
              <a:t>Primeiro</a:t>
            </a:r>
            <a:r>
              <a:rPr lang="en-US" dirty="0" smtClean="0"/>
              <a:t> </a:t>
            </a:r>
            <a:r>
              <a:rPr lang="en-US" dirty="0" err="1" smtClean="0"/>
              <a:t>nível</a:t>
            </a:r>
            <a:endParaRPr lang="en-US" dirty="0" smtClean="0"/>
          </a:p>
          <a:p>
            <a:pPr lvl="1"/>
            <a:r>
              <a:rPr lang="en-US" dirty="0" smtClean="0"/>
              <a:t>Segundo </a:t>
            </a:r>
            <a:r>
              <a:rPr lang="en-US" dirty="0" err="1" smtClean="0"/>
              <a:t>nível</a:t>
            </a:r>
            <a:endParaRPr lang="en-US" dirty="0" smtClean="0"/>
          </a:p>
          <a:p>
            <a:pPr lvl="2"/>
            <a:r>
              <a:rPr lang="en-US" dirty="0" err="1" smtClean="0"/>
              <a:t>Terceiro</a:t>
            </a:r>
            <a:r>
              <a:rPr lang="en-US" dirty="0" smtClean="0"/>
              <a:t> </a:t>
            </a:r>
            <a:r>
              <a:rPr lang="en-US" dirty="0" err="1" smtClean="0"/>
              <a:t>nível</a:t>
            </a:r>
            <a:r>
              <a:rPr lang="en-US" dirty="0" smtClean="0"/>
              <a:t>:</a:t>
            </a:r>
          </a:p>
          <a:p>
            <a:pPr lvl="3"/>
            <a:r>
              <a:rPr lang="en-US" dirty="0" smtClean="0"/>
              <a:t>Quarto </a:t>
            </a:r>
            <a:r>
              <a:rPr lang="en-US" dirty="0" err="1" smtClean="0"/>
              <a:t>nível</a:t>
            </a:r>
            <a:endParaRPr lang="en-US" dirty="0" smtClean="0"/>
          </a:p>
          <a:p>
            <a:pPr lvl="4"/>
            <a:r>
              <a:rPr lang="en-US" dirty="0" err="1" smtClean="0"/>
              <a:t>Quinto</a:t>
            </a:r>
            <a:r>
              <a:rPr lang="en-US" dirty="0" smtClean="0"/>
              <a:t> </a:t>
            </a:r>
            <a:r>
              <a:rPr lang="en-US" dirty="0" err="1" smtClean="0"/>
              <a:t>nível</a:t>
            </a:r>
            <a:endParaRPr lang="pt-BR" dirty="0"/>
          </a:p>
        </p:txBody>
      </p:sp>
      <p:cxnSp>
        <p:nvCxnSpPr>
          <p:cNvPr id="22" name="Conector Reto 21"/>
          <p:cNvCxnSpPr/>
          <p:nvPr userDrawn="1"/>
        </p:nvCxnSpPr>
        <p:spPr>
          <a:xfrm>
            <a:off x="3785191" y="6452072"/>
            <a:ext cx="6560288" cy="20166"/>
          </a:xfrm>
          <a:prstGeom prst="line">
            <a:avLst/>
          </a:prstGeom>
          <a:ln w="28575">
            <a:solidFill>
              <a:srgbClr val="23A24A"/>
            </a:solidFill>
          </a:ln>
        </p:spPr>
        <p:style>
          <a:lnRef idx="1">
            <a:schemeClr val="accent1"/>
          </a:lnRef>
          <a:fillRef idx="0">
            <a:schemeClr val="accent1"/>
          </a:fillRef>
          <a:effectRef idx="0">
            <a:schemeClr val="accent1"/>
          </a:effectRef>
          <a:fontRef idx="minor">
            <a:schemeClr val="tx1"/>
          </a:fontRef>
        </p:style>
      </p:cxnSp>
      <p:sp>
        <p:nvSpPr>
          <p:cNvPr id="26" name="Oval 25"/>
          <p:cNvSpPr/>
          <p:nvPr userDrawn="1"/>
        </p:nvSpPr>
        <p:spPr>
          <a:xfrm>
            <a:off x="9590048" y="6386435"/>
            <a:ext cx="177868" cy="177868"/>
          </a:xfrm>
          <a:prstGeom prst="ellipse">
            <a:avLst/>
          </a:prstGeom>
          <a:ln w="28575">
            <a:solidFill>
              <a:srgbClr val="23A24A"/>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latin typeface="+mn-lt"/>
            </a:endParaRPr>
          </a:p>
        </p:txBody>
      </p:sp>
      <p:pic>
        <p:nvPicPr>
          <p:cNvPr id="16" name="Shape 133"/>
          <p:cNvPicPr preferRelativeResize="0">
            <a:picLocks/>
          </p:cNvPicPr>
          <p:nvPr userDrawn="1"/>
        </p:nvPicPr>
        <p:blipFill rotWithShape="1">
          <a:blip r:embed="rId3" cstate="print">
            <a:alphaModFix/>
          </a:blip>
          <a:srcRect/>
          <a:stretch/>
        </p:blipFill>
        <p:spPr>
          <a:xfrm>
            <a:off x="10472739" y="6292501"/>
            <a:ext cx="1439998" cy="366314"/>
          </a:xfrm>
          <a:prstGeom prst="rect">
            <a:avLst/>
          </a:prstGeom>
          <a:noFill/>
          <a:ln>
            <a:noFill/>
          </a:ln>
        </p:spPr>
      </p:pic>
      <p:sp>
        <p:nvSpPr>
          <p:cNvPr id="14" name="TextBox 13"/>
          <p:cNvSpPr txBox="1"/>
          <p:nvPr userDrawn="1"/>
        </p:nvSpPr>
        <p:spPr>
          <a:xfrm>
            <a:off x="543707" y="6298367"/>
            <a:ext cx="3241484" cy="276999"/>
          </a:xfrm>
          <a:prstGeom prst="rect">
            <a:avLst/>
          </a:prstGeom>
          <a:noFill/>
        </p:spPr>
        <p:txBody>
          <a:bodyPr wrap="square" rtlCol="0">
            <a:spAutoFit/>
          </a:bodyPr>
          <a:lstStyle/>
          <a:p>
            <a:r>
              <a:rPr lang="pt-BR" sz="1200" dirty="0" smtClean="0">
                <a:solidFill>
                  <a:srgbClr val="23A24A"/>
                </a:solidFill>
                <a:latin typeface="+mn-lt"/>
                <a:ea typeface="Calibri" charset="0"/>
                <a:cs typeface="Calibri" charset="0"/>
              </a:rPr>
              <a:t>BIOLOGIA</a:t>
            </a:r>
            <a:r>
              <a:rPr lang="pt-BR" sz="1200" baseline="0" dirty="0" smtClean="0">
                <a:solidFill>
                  <a:srgbClr val="23A24A"/>
                </a:solidFill>
                <a:latin typeface="+mn-lt"/>
                <a:ea typeface="Calibri" charset="0"/>
                <a:cs typeface="Calibri" charset="0"/>
              </a:rPr>
              <a:t> </a:t>
            </a:r>
            <a:r>
              <a:rPr lang="pt-BR" sz="1200" dirty="0" smtClean="0">
                <a:solidFill>
                  <a:srgbClr val="23A24A"/>
                </a:solidFill>
                <a:latin typeface="+mn-lt"/>
                <a:ea typeface="Calibri" charset="0"/>
                <a:cs typeface="Calibri" charset="0"/>
              </a:rPr>
              <a:t> </a:t>
            </a:r>
            <a:r>
              <a:rPr lang="en-US" sz="1200" dirty="0" smtClean="0">
                <a:solidFill>
                  <a:srgbClr val="23A24A"/>
                </a:solidFill>
                <a:latin typeface="+mn-lt"/>
                <a:ea typeface="Calibri" charset="0"/>
                <a:cs typeface="Calibri" charset="0"/>
              </a:rPr>
              <a:t>| Volume 2 – 1º </a:t>
            </a:r>
            <a:r>
              <a:rPr lang="en-US" sz="1200" dirty="0" err="1" smtClean="0">
                <a:solidFill>
                  <a:srgbClr val="23A24A"/>
                </a:solidFill>
                <a:latin typeface="+mn-lt"/>
                <a:ea typeface="Calibri" charset="0"/>
                <a:cs typeface="Calibri" charset="0"/>
              </a:rPr>
              <a:t>Bimestre</a:t>
            </a:r>
            <a:endParaRPr lang="pt-BR" sz="1200" dirty="0">
              <a:solidFill>
                <a:srgbClr val="23A24A"/>
              </a:solidFill>
              <a:latin typeface="+mn-lt"/>
              <a:ea typeface="Calibri" charset="0"/>
              <a:cs typeface="Calibri" charset="0"/>
            </a:endParaRPr>
          </a:p>
        </p:txBody>
      </p:sp>
    </p:spTree>
    <p:extLst>
      <p:ext uri="{BB962C8B-B14F-4D97-AF65-F5344CB8AC3E}">
        <p14:creationId xmlns:p14="http://schemas.microsoft.com/office/powerpoint/2010/main" val="608897422"/>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Slide de título">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543707" y="363071"/>
            <a:ext cx="9046341" cy="358571"/>
          </a:xfrm>
          <a:prstGeom prst="rect">
            <a:avLst/>
          </a:prstGeom>
        </p:spPr>
        <p:txBody>
          <a:bodyPr anchor="t">
            <a:noAutofit/>
          </a:bodyPr>
          <a:lstStyle>
            <a:lvl1pPr algn="l">
              <a:defRPr sz="1800" b="1" cap="all" baseline="0">
                <a:solidFill>
                  <a:srgbClr val="23A24A"/>
                </a:solidFill>
                <a:latin typeface="+mn-lt"/>
                <a:ea typeface="Helvetica" charset="0"/>
                <a:cs typeface="Helvetica" charset="0"/>
              </a:defRPr>
            </a:lvl1pPr>
          </a:lstStyle>
          <a:p>
            <a:r>
              <a:rPr lang="pt-BR" dirty="0" err="1" smtClean="0"/>
              <a:t>Cap</a:t>
            </a:r>
            <a:r>
              <a:rPr lang="en-US" dirty="0" err="1" smtClean="0"/>
              <a:t>ítulo</a:t>
            </a:r>
            <a:r>
              <a:rPr lang="en-US" dirty="0" smtClean="0"/>
              <a:t> – </a:t>
            </a:r>
            <a:r>
              <a:rPr lang="en-US" dirty="0" err="1" smtClean="0"/>
              <a:t>Tema</a:t>
            </a:r>
            <a:endParaRPr lang="en-US" dirty="0"/>
          </a:p>
        </p:txBody>
      </p:sp>
      <p:pic>
        <p:nvPicPr>
          <p:cNvPr id="3" name="Imagem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3707" y="882817"/>
            <a:ext cx="11172043" cy="338465"/>
          </a:xfrm>
          <a:prstGeom prst="rect">
            <a:avLst/>
          </a:prstGeom>
        </p:spPr>
      </p:pic>
      <p:cxnSp>
        <p:nvCxnSpPr>
          <p:cNvPr id="8" name="Conector Reto 7"/>
          <p:cNvCxnSpPr/>
          <p:nvPr userDrawn="1"/>
        </p:nvCxnSpPr>
        <p:spPr>
          <a:xfrm>
            <a:off x="543707" y="792084"/>
            <a:ext cx="11172043" cy="0"/>
          </a:xfrm>
          <a:prstGeom prst="line">
            <a:avLst/>
          </a:prstGeom>
          <a:ln w="28575">
            <a:solidFill>
              <a:srgbClr val="23A24A">
                <a:alpha val="70000"/>
              </a:srgbClr>
            </a:solidFill>
          </a:ln>
        </p:spPr>
        <p:style>
          <a:lnRef idx="1">
            <a:schemeClr val="accent1"/>
          </a:lnRef>
          <a:fillRef idx="0">
            <a:schemeClr val="accent1"/>
          </a:fillRef>
          <a:effectRef idx="0">
            <a:schemeClr val="accent1"/>
          </a:effectRef>
          <a:fontRef idx="minor">
            <a:schemeClr val="tx1"/>
          </a:fontRef>
        </p:style>
      </p:cxnSp>
      <p:sp>
        <p:nvSpPr>
          <p:cNvPr id="19" name="Espaço Reservado para Imagem 2"/>
          <p:cNvSpPr>
            <a:spLocks noGrp="1"/>
          </p:cNvSpPr>
          <p:nvPr>
            <p:ph type="pic" idx="13" hasCustomPrompt="1"/>
          </p:nvPr>
        </p:nvSpPr>
        <p:spPr>
          <a:xfrm>
            <a:off x="5892800" y="1550944"/>
            <a:ext cx="5822950" cy="4672435"/>
          </a:xfrm>
          <a:prstGeom prst="rect">
            <a:avLst/>
          </a:prstGeom>
          <a:solidFill>
            <a:schemeClr val="bg1"/>
          </a:solidFill>
          <a:ln w="38100" cap="rnd">
            <a:noFill/>
          </a:ln>
          <a:effectLst>
            <a:softEdge rad="0"/>
          </a:effectLst>
        </p:spPr>
        <p:txBody>
          <a:bodyPr>
            <a:normAutofit/>
          </a:bodyPr>
          <a:lstStyle>
            <a:lvl1pPr marL="0" indent="0">
              <a:buNone/>
              <a:defRPr sz="24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err="1" smtClean="0"/>
              <a:t>Foto</a:t>
            </a:r>
            <a:r>
              <a:rPr lang="en-US" dirty="0" smtClean="0"/>
              <a:t> </a:t>
            </a:r>
            <a:r>
              <a:rPr lang="en-US" dirty="0" err="1" smtClean="0"/>
              <a:t>grande</a:t>
            </a:r>
            <a:endParaRPr lang="en-US" dirty="0"/>
          </a:p>
        </p:txBody>
      </p:sp>
      <p:sp>
        <p:nvSpPr>
          <p:cNvPr id="12" name="Espaço Reservado para Texto 20"/>
          <p:cNvSpPr>
            <a:spLocks noGrp="1"/>
          </p:cNvSpPr>
          <p:nvPr>
            <p:ph type="body" sz="quarter" idx="24" hasCustomPrompt="1"/>
          </p:nvPr>
        </p:nvSpPr>
        <p:spPr>
          <a:xfrm>
            <a:off x="543707" y="927482"/>
            <a:ext cx="6991626" cy="282726"/>
          </a:xfrm>
          <a:prstGeom prst="rect">
            <a:avLst/>
          </a:prstGeom>
        </p:spPr>
        <p:txBody>
          <a:bodyPr>
            <a:noAutofit/>
          </a:bodyPr>
          <a:lstStyle>
            <a:lvl1pPr marL="0" indent="0">
              <a:buNone/>
              <a:defRPr sz="1800" b="0" i="0" cap="all" baseline="0">
                <a:solidFill>
                  <a:srgbClr val="23A24A"/>
                </a:solidFill>
                <a:latin typeface="+mn-lt"/>
                <a:ea typeface="Helvetica Light" charset="0"/>
                <a:cs typeface="Helvetica Light" charset="0"/>
              </a:defRPr>
            </a:lvl1pPr>
          </a:lstStyle>
          <a:p>
            <a:pPr lvl="0"/>
            <a:r>
              <a:rPr lang="en-US" dirty="0" smtClean="0"/>
              <a:t>Sub-</a:t>
            </a:r>
            <a:r>
              <a:rPr lang="en-US" dirty="0" err="1" smtClean="0"/>
              <a:t>tema</a:t>
            </a:r>
            <a:endParaRPr lang="pt-BR" dirty="0"/>
          </a:p>
        </p:txBody>
      </p:sp>
      <p:sp>
        <p:nvSpPr>
          <p:cNvPr id="20" name="Espaço Reservado para Texto 12"/>
          <p:cNvSpPr>
            <a:spLocks noGrp="1"/>
          </p:cNvSpPr>
          <p:nvPr>
            <p:ph type="body" sz="quarter" idx="26" hasCustomPrompt="1"/>
          </p:nvPr>
        </p:nvSpPr>
        <p:spPr>
          <a:xfrm rot="16200000">
            <a:off x="9862403" y="3398068"/>
            <a:ext cx="4182945" cy="476252"/>
          </a:xfrm>
          <a:prstGeom prst="rect">
            <a:avLst/>
          </a:prstGeom>
        </p:spPr>
        <p:txBody>
          <a:bodyPr>
            <a:noAutofit/>
          </a:bodyPr>
          <a:lstStyle>
            <a:lvl1pPr marL="0" indent="0" algn="r">
              <a:buNone/>
              <a:defRPr sz="1200" b="0" i="0" baseline="0">
                <a:solidFill>
                  <a:schemeClr val="tx1">
                    <a:lumMod val="50000"/>
                    <a:lumOff val="50000"/>
                  </a:schemeClr>
                </a:solidFill>
                <a:latin typeface="+mn-lt"/>
                <a:ea typeface="Helvetica Light" charset="0"/>
                <a:cs typeface="Helvetica Light" charset="0"/>
              </a:defRPr>
            </a:lvl1pPr>
            <a:lvl2pPr marL="0" indent="0" algn="r">
              <a:buNone/>
              <a:defRPr sz="1800" b="0" i="0">
                <a:latin typeface="Helvetica Light" charset="0"/>
                <a:ea typeface="Helvetica Light" charset="0"/>
                <a:cs typeface="Helvetica Light" charset="0"/>
              </a:defRPr>
            </a:lvl2pPr>
            <a:lvl3pPr marL="0" indent="0">
              <a:buNone/>
              <a:defRPr sz="1800" b="0" i="0">
                <a:latin typeface="Helvetica" charset="0"/>
                <a:ea typeface="Helvetica" charset="0"/>
                <a:cs typeface="Helvetica" charset="0"/>
              </a:defRPr>
            </a:lvl3pPr>
            <a:lvl4pPr marL="540000" indent="-285750">
              <a:buClr>
                <a:srgbClr val="1F93D9"/>
              </a:buClr>
              <a:buFont typeface="LucidaGrande" charset="0"/>
              <a:buChar char="●"/>
              <a:defRPr sz="1800" b="0" i="0">
                <a:latin typeface="Helvetica Light" charset="0"/>
                <a:ea typeface="Helvetica Light" charset="0"/>
                <a:cs typeface="Helvetica Light" charset="0"/>
              </a:defRPr>
            </a:lvl4pPr>
            <a:lvl5pPr marL="540000" indent="0">
              <a:buNone/>
              <a:defRPr sz="1800" b="0" i="0">
                <a:latin typeface="Helvetica Light" charset="0"/>
                <a:ea typeface="Helvetica Light" charset="0"/>
                <a:cs typeface="Helvetica Light" charset="0"/>
              </a:defRPr>
            </a:lvl5pPr>
          </a:lstStyle>
          <a:p>
            <a:pPr lvl="0"/>
            <a:r>
              <a:rPr lang="en-US" dirty="0" err="1" smtClean="0"/>
              <a:t>crédito</a:t>
            </a:r>
            <a:endParaRPr lang="pt-BR" dirty="0"/>
          </a:p>
        </p:txBody>
      </p:sp>
      <p:sp>
        <p:nvSpPr>
          <p:cNvPr id="24" name="Espaço Reservado para Texto 12"/>
          <p:cNvSpPr>
            <a:spLocks noGrp="1"/>
          </p:cNvSpPr>
          <p:nvPr>
            <p:ph type="body" sz="quarter" idx="30" hasCustomPrompt="1"/>
          </p:nvPr>
        </p:nvSpPr>
        <p:spPr>
          <a:xfrm>
            <a:off x="5892799" y="4809067"/>
            <a:ext cx="2419348" cy="1414312"/>
          </a:xfrm>
          <a:prstGeom prst="rect">
            <a:avLst/>
          </a:prstGeom>
        </p:spPr>
        <p:txBody>
          <a:bodyPr anchor="b">
            <a:noAutofit/>
          </a:bodyPr>
          <a:lstStyle>
            <a:lvl1pPr marL="0" indent="0" algn="l">
              <a:buNone/>
              <a:defRPr sz="1200" b="0" i="0" baseline="0">
                <a:solidFill>
                  <a:schemeClr val="tx1"/>
                </a:solidFill>
                <a:latin typeface="+mn-lt"/>
                <a:ea typeface="Helvetica Light" charset="0"/>
                <a:cs typeface="Helvetica Light" charset="0"/>
              </a:defRPr>
            </a:lvl1pPr>
            <a:lvl2pPr marL="0" indent="0" algn="r">
              <a:buNone/>
              <a:defRPr sz="1800" b="0" i="0">
                <a:latin typeface="Helvetica Light" charset="0"/>
                <a:ea typeface="Helvetica Light" charset="0"/>
                <a:cs typeface="Helvetica Light" charset="0"/>
              </a:defRPr>
            </a:lvl2pPr>
            <a:lvl3pPr marL="0" indent="0">
              <a:buNone/>
              <a:defRPr sz="1800" b="0" i="0">
                <a:latin typeface="Helvetica" charset="0"/>
                <a:ea typeface="Helvetica" charset="0"/>
                <a:cs typeface="Helvetica" charset="0"/>
              </a:defRPr>
            </a:lvl3pPr>
            <a:lvl4pPr marL="540000" indent="-285750">
              <a:buClr>
                <a:srgbClr val="1F93D9"/>
              </a:buClr>
              <a:buFont typeface="LucidaGrande" charset="0"/>
              <a:buChar char="●"/>
              <a:defRPr sz="1800" b="0" i="0">
                <a:latin typeface="Helvetica Light" charset="0"/>
                <a:ea typeface="Helvetica Light" charset="0"/>
                <a:cs typeface="Helvetica Light" charset="0"/>
              </a:defRPr>
            </a:lvl4pPr>
            <a:lvl5pPr marL="540000" indent="0">
              <a:buNone/>
              <a:defRPr sz="1800" b="0" i="0">
                <a:latin typeface="Helvetica Light" charset="0"/>
                <a:ea typeface="Helvetica Light" charset="0"/>
                <a:cs typeface="Helvetica Light" charset="0"/>
              </a:defRPr>
            </a:lvl5pPr>
          </a:lstStyle>
          <a:p>
            <a:pPr lvl="0"/>
            <a:r>
              <a:rPr lang="en-US" dirty="0" err="1" smtClean="0"/>
              <a:t>Legenda</a:t>
            </a:r>
            <a:r>
              <a:rPr lang="en-US" dirty="0" smtClean="0"/>
              <a:t> da </a:t>
            </a:r>
            <a:r>
              <a:rPr lang="en-US" dirty="0" err="1" smtClean="0"/>
              <a:t>foto</a:t>
            </a:r>
            <a:endParaRPr lang="pt-BR" dirty="0"/>
          </a:p>
        </p:txBody>
      </p:sp>
      <p:sp>
        <p:nvSpPr>
          <p:cNvPr id="25" name="Espaço Reservado para Texto 12"/>
          <p:cNvSpPr>
            <a:spLocks noGrp="1"/>
          </p:cNvSpPr>
          <p:nvPr>
            <p:ph type="body" sz="quarter" idx="23" hasCustomPrompt="1"/>
          </p:nvPr>
        </p:nvSpPr>
        <p:spPr>
          <a:xfrm>
            <a:off x="543707" y="1584959"/>
            <a:ext cx="5095093" cy="4638421"/>
          </a:xfrm>
          <a:prstGeom prst="rect">
            <a:avLst/>
          </a:prstGeom>
        </p:spPr>
        <p:txBody>
          <a:bodyPr>
            <a:noAutofit/>
          </a:bodyPr>
          <a:lstStyle>
            <a:lvl1pPr marL="0" indent="0">
              <a:buNone/>
              <a:defRPr sz="1800" b="1" i="0" baseline="0">
                <a:solidFill>
                  <a:srgbClr val="23A24A"/>
                </a:solidFill>
                <a:latin typeface="+mn-lt"/>
                <a:ea typeface="Helvetica Light" charset="0"/>
                <a:cs typeface="Helvetica Light" charset="0"/>
              </a:defRPr>
            </a:lvl1pPr>
            <a:lvl2pPr marL="0" indent="0">
              <a:buNone/>
              <a:defRPr sz="1800" b="0" i="0">
                <a:latin typeface="+mn-lt"/>
                <a:ea typeface="Helvetica Light" charset="0"/>
                <a:cs typeface="Helvetica Light" charset="0"/>
              </a:defRPr>
            </a:lvl2pPr>
            <a:lvl3pPr marL="0" indent="0">
              <a:buNone/>
              <a:defRPr sz="1800" b="0" i="0">
                <a:latin typeface="+mn-lt"/>
                <a:ea typeface="Helvetica" charset="0"/>
                <a:cs typeface="Helvetica" charset="0"/>
              </a:defRPr>
            </a:lvl3pPr>
            <a:lvl4pPr marL="540000" indent="-285750">
              <a:buClr>
                <a:srgbClr val="23A24A"/>
              </a:buClr>
              <a:buFont typeface="LucidaGrande" charset="0"/>
              <a:buChar char="●"/>
              <a:defRPr sz="1800" b="0" i="0">
                <a:latin typeface="+mn-lt"/>
                <a:ea typeface="Helvetica Light" charset="0"/>
                <a:cs typeface="Helvetica Light" charset="0"/>
              </a:defRPr>
            </a:lvl4pPr>
            <a:lvl5pPr marL="540000" indent="0">
              <a:buNone/>
              <a:defRPr sz="1800" b="0" i="0">
                <a:latin typeface="+mn-lt"/>
                <a:ea typeface="Helvetica Light" charset="0"/>
                <a:cs typeface="Helvetica Light" charset="0"/>
              </a:defRPr>
            </a:lvl5pPr>
          </a:lstStyle>
          <a:p>
            <a:pPr lvl="0"/>
            <a:r>
              <a:rPr lang="en-US" dirty="0" err="1" smtClean="0"/>
              <a:t>Primeiro</a:t>
            </a:r>
            <a:r>
              <a:rPr lang="en-US" dirty="0" smtClean="0"/>
              <a:t> </a:t>
            </a:r>
            <a:r>
              <a:rPr lang="en-US" dirty="0" err="1" smtClean="0"/>
              <a:t>nível</a:t>
            </a:r>
            <a:endParaRPr lang="en-US" dirty="0" smtClean="0"/>
          </a:p>
          <a:p>
            <a:pPr lvl="1"/>
            <a:r>
              <a:rPr lang="en-US" dirty="0" smtClean="0"/>
              <a:t>Segundo </a:t>
            </a:r>
            <a:r>
              <a:rPr lang="en-US" dirty="0" err="1" smtClean="0"/>
              <a:t>nível</a:t>
            </a:r>
            <a:endParaRPr lang="en-US" dirty="0" smtClean="0"/>
          </a:p>
          <a:p>
            <a:pPr lvl="2"/>
            <a:r>
              <a:rPr lang="en-US" dirty="0" err="1" smtClean="0"/>
              <a:t>Terceiro</a:t>
            </a:r>
            <a:r>
              <a:rPr lang="en-US" dirty="0" smtClean="0"/>
              <a:t> </a:t>
            </a:r>
            <a:r>
              <a:rPr lang="en-US" dirty="0" err="1" smtClean="0"/>
              <a:t>nível</a:t>
            </a:r>
            <a:r>
              <a:rPr lang="en-US" dirty="0" smtClean="0"/>
              <a:t>:</a:t>
            </a:r>
          </a:p>
          <a:p>
            <a:pPr lvl="3"/>
            <a:r>
              <a:rPr lang="en-US" dirty="0" smtClean="0"/>
              <a:t>Quarto </a:t>
            </a:r>
            <a:r>
              <a:rPr lang="en-US" dirty="0" err="1" smtClean="0"/>
              <a:t>nível</a:t>
            </a:r>
            <a:endParaRPr lang="en-US" dirty="0" smtClean="0"/>
          </a:p>
          <a:p>
            <a:pPr lvl="4"/>
            <a:r>
              <a:rPr lang="en-US" dirty="0" err="1" smtClean="0"/>
              <a:t>Quinto</a:t>
            </a:r>
            <a:r>
              <a:rPr lang="en-US" dirty="0" smtClean="0"/>
              <a:t> </a:t>
            </a:r>
            <a:r>
              <a:rPr lang="en-US" dirty="0" err="1" smtClean="0"/>
              <a:t>nível</a:t>
            </a:r>
            <a:endParaRPr lang="pt-BR" dirty="0"/>
          </a:p>
        </p:txBody>
      </p:sp>
      <p:cxnSp>
        <p:nvCxnSpPr>
          <p:cNvPr id="22" name="Conector Reto 21"/>
          <p:cNvCxnSpPr/>
          <p:nvPr userDrawn="1"/>
        </p:nvCxnSpPr>
        <p:spPr>
          <a:xfrm>
            <a:off x="3785191" y="6452072"/>
            <a:ext cx="6560288" cy="20166"/>
          </a:xfrm>
          <a:prstGeom prst="line">
            <a:avLst/>
          </a:prstGeom>
          <a:ln w="28575">
            <a:solidFill>
              <a:srgbClr val="23A24A"/>
            </a:solidFill>
          </a:ln>
        </p:spPr>
        <p:style>
          <a:lnRef idx="1">
            <a:schemeClr val="accent1"/>
          </a:lnRef>
          <a:fillRef idx="0">
            <a:schemeClr val="accent1"/>
          </a:fillRef>
          <a:effectRef idx="0">
            <a:schemeClr val="accent1"/>
          </a:effectRef>
          <a:fontRef idx="minor">
            <a:schemeClr val="tx1"/>
          </a:fontRef>
        </p:style>
      </p:cxnSp>
      <p:sp>
        <p:nvSpPr>
          <p:cNvPr id="26" name="Oval 25"/>
          <p:cNvSpPr/>
          <p:nvPr userDrawn="1"/>
        </p:nvSpPr>
        <p:spPr>
          <a:xfrm>
            <a:off x="9590048" y="6386435"/>
            <a:ext cx="177868" cy="177868"/>
          </a:xfrm>
          <a:prstGeom prst="ellipse">
            <a:avLst/>
          </a:prstGeom>
          <a:ln w="28575">
            <a:solidFill>
              <a:srgbClr val="23A24A"/>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latin typeface="+mn-lt"/>
            </a:endParaRPr>
          </a:p>
        </p:txBody>
      </p:sp>
      <p:pic>
        <p:nvPicPr>
          <p:cNvPr id="16" name="Shape 133"/>
          <p:cNvPicPr preferRelativeResize="0">
            <a:picLocks/>
          </p:cNvPicPr>
          <p:nvPr userDrawn="1"/>
        </p:nvPicPr>
        <p:blipFill rotWithShape="1">
          <a:blip r:embed="rId3" cstate="print">
            <a:alphaModFix/>
          </a:blip>
          <a:srcRect/>
          <a:stretch/>
        </p:blipFill>
        <p:spPr>
          <a:xfrm>
            <a:off x="10472739" y="6292501"/>
            <a:ext cx="1439998" cy="366314"/>
          </a:xfrm>
          <a:prstGeom prst="rect">
            <a:avLst/>
          </a:prstGeom>
          <a:noFill/>
          <a:ln>
            <a:noFill/>
          </a:ln>
        </p:spPr>
      </p:pic>
      <p:sp>
        <p:nvSpPr>
          <p:cNvPr id="14" name="TextBox 13"/>
          <p:cNvSpPr txBox="1"/>
          <p:nvPr userDrawn="1"/>
        </p:nvSpPr>
        <p:spPr>
          <a:xfrm>
            <a:off x="543707" y="6298367"/>
            <a:ext cx="3241484" cy="276999"/>
          </a:xfrm>
          <a:prstGeom prst="rect">
            <a:avLst/>
          </a:prstGeom>
          <a:noFill/>
        </p:spPr>
        <p:txBody>
          <a:bodyPr wrap="square" rtlCol="0">
            <a:spAutoFit/>
          </a:bodyPr>
          <a:lstStyle/>
          <a:p>
            <a:r>
              <a:rPr lang="pt-BR" sz="1200" dirty="0" smtClean="0">
                <a:solidFill>
                  <a:srgbClr val="23A24A"/>
                </a:solidFill>
                <a:latin typeface="+mn-lt"/>
                <a:ea typeface="Calibri" charset="0"/>
                <a:cs typeface="Calibri" charset="0"/>
              </a:rPr>
              <a:t>BIOLOGIA</a:t>
            </a:r>
            <a:r>
              <a:rPr lang="pt-BR" sz="1200" baseline="0" dirty="0" smtClean="0">
                <a:solidFill>
                  <a:srgbClr val="23A24A"/>
                </a:solidFill>
                <a:latin typeface="+mn-lt"/>
                <a:ea typeface="Calibri" charset="0"/>
                <a:cs typeface="Calibri" charset="0"/>
              </a:rPr>
              <a:t> </a:t>
            </a:r>
            <a:r>
              <a:rPr lang="pt-BR" sz="1200" dirty="0" smtClean="0">
                <a:solidFill>
                  <a:srgbClr val="23A24A"/>
                </a:solidFill>
                <a:latin typeface="+mn-lt"/>
                <a:ea typeface="Calibri" charset="0"/>
                <a:cs typeface="Calibri" charset="0"/>
              </a:rPr>
              <a:t> </a:t>
            </a:r>
            <a:r>
              <a:rPr lang="en-US" sz="1200" dirty="0" smtClean="0">
                <a:solidFill>
                  <a:srgbClr val="23A24A"/>
                </a:solidFill>
                <a:latin typeface="+mn-lt"/>
                <a:ea typeface="Calibri" charset="0"/>
                <a:cs typeface="Calibri" charset="0"/>
              </a:rPr>
              <a:t>| Volume 2 – 1º </a:t>
            </a:r>
            <a:r>
              <a:rPr lang="en-US" sz="1200" dirty="0" err="1" smtClean="0">
                <a:solidFill>
                  <a:srgbClr val="23A24A"/>
                </a:solidFill>
                <a:latin typeface="+mn-lt"/>
                <a:ea typeface="Calibri" charset="0"/>
                <a:cs typeface="Calibri" charset="0"/>
              </a:rPr>
              <a:t>Bimestre</a:t>
            </a:r>
            <a:endParaRPr lang="pt-BR" sz="1200" dirty="0">
              <a:solidFill>
                <a:srgbClr val="23A24A"/>
              </a:solidFill>
              <a:latin typeface="+mn-lt"/>
              <a:ea typeface="Calibri" charset="0"/>
              <a:cs typeface="Calibri" charset="0"/>
            </a:endParaRPr>
          </a:p>
        </p:txBody>
      </p:sp>
    </p:spTree>
    <p:extLst>
      <p:ext uri="{BB962C8B-B14F-4D97-AF65-F5344CB8AC3E}">
        <p14:creationId xmlns:p14="http://schemas.microsoft.com/office/powerpoint/2010/main" val="206064138"/>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Slide de título">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543707" y="363071"/>
            <a:ext cx="9046341" cy="358571"/>
          </a:xfrm>
          <a:prstGeom prst="rect">
            <a:avLst/>
          </a:prstGeom>
        </p:spPr>
        <p:txBody>
          <a:bodyPr anchor="t">
            <a:noAutofit/>
          </a:bodyPr>
          <a:lstStyle>
            <a:lvl1pPr algn="l">
              <a:defRPr sz="1800" b="1" cap="all" baseline="0">
                <a:solidFill>
                  <a:srgbClr val="23A24A"/>
                </a:solidFill>
                <a:latin typeface="+mn-lt"/>
                <a:ea typeface="Helvetica" charset="0"/>
                <a:cs typeface="Helvetica" charset="0"/>
              </a:defRPr>
            </a:lvl1pPr>
          </a:lstStyle>
          <a:p>
            <a:r>
              <a:rPr lang="pt-BR" dirty="0" err="1" smtClean="0"/>
              <a:t>Cap</a:t>
            </a:r>
            <a:r>
              <a:rPr lang="en-US" dirty="0" err="1" smtClean="0"/>
              <a:t>ítulo</a:t>
            </a:r>
            <a:r>
              <a:rPr lang="en-US" dirty="0" smtClean="0"/>
              <a:t> – </a:t>
            </a:r>
            <a:r>
              <a:rPr lang="en-US" dirty="0" err="1" smtClean="0"/>
              <a:t>Tema</a:t>
            </a:r>
            <a:endParaRPr lang="en-US" dirty="0"/>
          </a:p>
        </p:txBody>
      </p:sp>
      <p:pic>
        <p:nvPicPr>
          <p:cNvPr id="3" name="Imagem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3707" y="882817"/>
            <a:ext cx="11172043" cy="338465"/>
          </a:xfrm>
          <a:prstGeom prst="rect">
            <a:avLst/>
          </a:prstGeom>
        </p:spPr>
      </p:pic>
      <p:cxnSp>
        <p:nvCxnSpPr>
          <p:cNvPr id="8" name="Conector Reto 7"/>
          <p:cNvCxnSpPr/>
          <p:nvPr userDrawn="1"/>
        </p:nvCxnSpPr>
        <p:spPr>
          <a:xfrm>
            <a:off x="543707" y="792084"/>
            <a:ext cx="11172043" cy="0"/>
          </a:xfrm>
          <a:prstGeom prst="line">
            <a:avLst/>
          </a:prstGeom>
          <a:ln w="28575">
            <a:solidFill>
              <a:srgbClr val="23A24A">
                <a:alpha val="70000"/>
              </a:srgbClr>
            </a:solidFill>
          </a:ln>
        </p:spPr>
        <p:style>
          <a:lnRef idx="1">
            <a:schemeClr val="accent1"/>
          </a:lnRef>
          <a:fillRef idx="0">
            <a:schemeClr val="accent1"/>
          </a:fillRef>
          <a:effectRef idx="0">
            <a:schemeClr val="accent1"/>
          </a:effectRef>
          <a:fontRef idx="minor">
            <a:schemeClr val="tx1"/>
          </a:fontRef>
        </p:style>
      </p:cxnSp>
      <p:sp>
        <p:nvSpPr>
          <p:cNvPr id="19" name="Espaço Reservado para Imagem 2"/>
          <p:cNvSpPr>
            <a:spLocks noGrp="1"/>
          </p:cNvSpPr>
          <p:nvPr>
            <p:ph type="pic" idx="13" hasCustomPrompt="1"/>
          </p:nvPr>
        </p:nvSpPr>
        <p:spPr>
          <a:xfrm>
            <a:off x="543707" y="3463052"/>
            <a:ext cx="6991626" cy="2760327"/>
          </a:xfrm>
          <a:prstGeom prst="rect">
            <a:avLst/>
          </a:prstGeom>
          <a:solidFill>
            <a:schemeClr val="bg1"/>
          </a:solidFill>
          <a:ln w="38100" cap="rnd">
            <a:noFill/>
          </a:ln>
          <a:effectLst>
            <a:softEdge rad="0"/>
          </a:effectLst>
        </p:spPr>
        <p:txBody>
          <a:bodyPr>
            <a:normAutofit/>
          </a:bodyPr>
          <a:lstStyle>
            <a:lvl1pPr marL="0" indent="0">
              <a:buNone/>
              <a:defRPr sz="24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err="1" smtClean="0"/>
              <a:t>Foto</a:t>
            </a:r>
            <a:r>
              <a:rPr lang="en-US" dirty="0" smtClean="0"/>
              <a:t> </a:t>
            </a:r>
            <a:r>
              <a:rPr lang="en-US" dirty="0" err="1" smtClean="0"/>
              <a:t>grande</a:t>
            </a:r>
            <a:endParaRPr lang="en-US" dirty="0"/>
          </a:p>
        </p:txBody>
      </p:sp>
      <p:sp>
        <p:nvSpPr>
          <p:cNvPr id="12" name="Espaço Reservado para Texto 20"/>
          <p:cNvSpPr>
            <a:spLocks noGrp="1"/>
          </p:cNvSpPr>
          <p:nvPr>
            <p:ph type="body" sz="quarter" idx="24" hasCustomPrompt="1"/>
          </p:nvPr>
        </p:nvSpPr>
        <p:spPr>
          <a:xfrm>
            <a:off x="543707" y="927482"/>
            <a:ext cx="6991626" cy="282726"/>
          </a:xfrm>
          <a:prstGeom prst="rect">
            <a:avLst/>
          </a:prstGeom>
        </p:spPr>
        <p:txBody>
          <a:bodyPr>
            <a:noAutofit/>
          </a:bodyPr>
          <a:lstStyle>
            <a:lvl1pPr marL="0" indent="0">
              <a:buNone/>
              <a:defRPr sz="1800" b="0" i="0" cap="all" baseline="0">
                <a:solidFill>
                  <a:srgbClr val="23A24A"/>
                </a:solidFill>
                <a:latin typeface="+mn-lt"/>
                <a:ea typeface="Helvetica Light" charset="0"/>
                <a:cs typeface="Helvetica Light" charset="0"/>
              </a:defRPr>
            </a:lvl1pPr>
          </a:lstStyle>
          <a:p>
            <a:pPr lvl="0"/>
            <a:r>
              <a:rPr lang="en-US" dirty="0" smtClean="0"/>
              <a:t>Sub-</a:t>
            </a:r>
            <a:r>
              <a:rPr lang="en-US" dirty="0" err="1" smtClean="0"/>
              <a:t>tema</a:t>
            </a:r>
            <a:endParaRPr lang="pt-BR" dirty="0"/>
          </a:p>
        </p:txBody>
      </p:sp>
      <p:sp>
        <p:nvSpPr>
          <p:cNvPr id="20" name="Espaço Reservado para Texto 12"/>
          <p:cNvSpPr>
            <a:spLocks noGrp="1"/>
          </p:cNvSpPr>
          <p:nvPr>
            <p:ph type="body" sz="quarter" idx="26" hasCustomPrompt="1"/>
          </p:nvPr>
        </p:nvSpPr>
        <p:spPr>
          <a:xfrm rot="16200000">
            <a:off x="-965187" y="4725952"/>
            <a:ext cx="2760329" cy="234527"/>
          </a:xfrm>
          <a:prstGeom prst="rect">
            <a:avLst/>
          </a:prstGeom>
        </p:spPr>
        <p:txBody>
          <a:bodyPr>
            <a:noAutofit/>
          </a:bodyPr>
          <a:lstStyle>
            <a:lvl1pPr marL="0" indent="0" algn="r">
              <a:buNone/>
              <a:defRPr sz="1200" b="0" i="0" baseline="0">
                <a:solidFill>
                  <a:schemeClr val="tx1">
                    <a:lumMod val="50000"/>
                    <a:lumOff val="50000"/>
                  </a:schemeClr>
                </a:solidFill>
                <a:latin typeface="+mn-lt"/>
                <a:ea typeface="Helvetica Light" charset="0"/>
                <a:cs typeface="Helvetica Light" charset="0"/>
              </a:defRPr>
            </a:lvl1pPr>
            <a:lvl2pPr marL="0" indent="0" algn="r">
              <a:buNone/>
              <a:defRPr sz="1800" b="0" i="0">
                <a:latin typeface="Helvetica Light" charset="0"/>
                <a:ea typeface="Helvetica Light" charset="0"/>
                <a:cs typeface="Helvetica Light" charset="0"/>
              </a:defRPr>
            </a:lvl2pPr>
            <a:lvl3pPr marL="0" indent="0">
              <a:buNone/>
              <a:defRPr sz="1800" b="0" i="0">
                <a:latin typeface="Helvetica" charset="0"/>
                <a:ea typeface="Helvetica" charset="0"/>
                <a:cs typeface="Helvetica" charset="0"/>
              </a:defRPr>
            </a:lvl3pPr>
            <a:lvl4pPr marL="540000" indent="-285750">
              <a:buClr>
                <a:srgbClr val="1F93D9"/>
              </a:buClr>
              <a:buFont typeface="LucidaGrande" charset="0"/>
              <a:buChar char="●"/>
              <a:defRPr sz="1800" b="0" i="0">
                <a:latin typeface="Helvetica Light" charset="0"/>
                <a:ea typeface="Helvetica Light" charset="0"/>
                <a:cs typeface="Helvetica Light" charset="0"/>
              </a:defRPr>
            </a:lvl4pPr>
            <a:lvl5pPr marL="540000" indent="0">
              <a:buNone/>
              <a:defRPr sz="1800" b="0" i="0">
                <a:latin typeface="Helvetica Light" charset="0"/>
                <a:ea typeface="Helvetica Light" charset="0"/>
                <a:cs typeface="Helvetica Light" charset="0"/>
              </a:defRPr>
            </a:lvl5pPr>
          </a:lstStyle>
          <a:p>
            <a:pPr lvl="0"/>
            <a:r>
              <a:rPr lang="en-US" dirty="0" err="1" smtClean="0"/>
              <a:t>crédito</a:t>
            </a:r>
            <a:endParaRPr lang="pt-BR" dirty="0"/>
          </a:p>
        </p:txBody>
      </p:sp>
      <p:sp>
        <p:nvSpPr>
          <p:cNvPr id="24" name="Espaço Reservado para Texto 12"/>
          <p:cNvSpPr>
            <a:spLocks noGrp="1"/>
          </p:cNvSpPr>
          <p:nvPr>
            <p:ph type="body" sz="quarter" idx="30" hasCustomPrompt="1"/>
          </p:nvPr>
        </p:nvSpPr>
        <p:spPr>
          <a:xfrm>
            <a:off x="543707" y="5082363"/>
            <a:ext cx="1944312" cy="1141016"/>
          </a:xfrm>
          <a:prstGeom prst="rect">
            <a:avLst/>
          </a:prstGeom>
        </p:spPr>
        <p:txBody>
          <a:bodyPr anchor="b">
            <a:noAutofit/>
          </a:bodyPr>
          <a:lstStyle>
            <a:lvl1pPr marL="0" indent="0" algn="r">
              <a:buNone/>
              <a:defRPr sz="1200" b="0" i="0" baseline="0">
                <a:solidFill>
                  <a:schemeClr val="tx1"/>
                </a:solidFill>
                <a:latin typeface="+mn-lt"/>
                <a:ea typeface="Helvetica Light" charset="0"/>
                <a:cs typeface="Helvetica Light" charset="0"/>
              </a:defRPr>
            </a:lvl1pPr>
            <a:lvl2pPr marL="0" indent="0" algn="r">
              <a:buNone/>
              <a:defRPr sz="1800" b="0" i="0">
                <a:latin typeface="Helvetica Light" charset="0"/>
                <a:ea typeface="Helvetica Light" charset="0"/>
                <a:cs typeface="Helvetica Light" charset="0"/>
              </a:defRPr>
            </a:lvl2pPr>
            <a:lvl3pPr marL="0" indent="0">
              <a:buNone/>
              <a:defRPr sz="1800" b="0" i="0">
                <a:latin typeface="Helvetica" charset="0"/>
                <a:ea typeface="Helvetica" charset="0"/>
                <a:cs typeface="Helvetica" charset="0"/>
              </a:defRPr>
            </a:lvl3pPr>
            <a:lvl4pPr marL="540000" indent="-285750">
              <a:buClr>
                <a:srgbClr val="1F93D9"/>
              </a:buClr>
              <a:buFont typeface="LucidaGrande" charset="0"/>
              <a:buChar char="●"/>
              <a:defRPr sz="1800" b="0" i="0">
                <a:latin typeface="Helvetica Light" charset="0"/>
                <a:ea typeface="Helvetica Light" charset="0"/>
                <a:cs typeface="Helvetica Light" charset="0"/>
              </a:defRPr>
            </a:lvl4pPr>
            <a:lvl5pPr marL="540000" indent="0">
              <a:buNone/>
              <a:defRPr sz="1800" b="0" i="0">
                <a:latin typeface="Helvetica Light" charset="0"/>
                <a:ea typeface="Helvetica Light" charset="0"/>
                <a:cs typeface="Helvetica Light" charset="0"/>
              </a:defRPr>
            </a:lvl5pPr>
          </a:lstStyle>
          <a:p>
            <a:pPr lvl="0"/>
            <a:r>
              <a:rPr lang="en-US" dirty="0" err="1" smtClean="0"/>
              <a:t>Legenda</a:t>
            </a:r>
            <a:r>
              <a:rPr lang="en-US" dirty="0" smtClean="0"/>
              <a:t> da </a:t>
            </a:r>
            <a:r>
              <a:rPr lang="en-US" dirty="0" err="1" smtClean="0"/>
              <a:t>foto</a:t>
            </a:r>
            <a:endParaRPr lang="pt-BR" dirty="0"/>
          </a:p>
        </p:txBody>
      </p:sp>
      <p:sp>
        <p:nvSpPr>
          <p:cNvPr id="25" name="Espaço Reservado para Texto 12"/>
          <p:cNvSpPr>
            <a:spLocks noGrp="1"/>
          </p:cNvSpPr>
          <p:nvPr>
            <p:ph type="body" sz="quarter" idx="23" hasCustomPrompt="1"/>
          </p:nvPr>
        </p:nvSpPr>
        <p:spPr>
          <a:xfrm>
            <a:off x="543707" y="1584960"/>
            <a:ext cx="6991626" cy="1753663"/>
          </a:xfrm>
          <a:prstGeom prst="rect">
            <a:avLst/>
          </a:prstGeom>
        </p:spPr>
        <p:txBody>
          <a:bodyPr>
            <a:noAutofit/>
          </a:bodyPr>
          <a:lstStyle>
            <a:lvl1pPr marL="0" indent="0">
              <a:buNone/>
              <a:defRPr sz="1800" b="1" i="0" baseline="0">
                <a:solidFill>
                  <a:srgbClr val="23A24A"/>
                </a:solidFill>
                <a:latin typeface="+mn-lt"/>
                <a:ea typeface="Helvetica Light" charset="0"/>
                <a:cs typeface="Helvetica Light" charset="0"/>
              </a:defRPr>
            </a:lvl1pPr>
            <a:lvl2pPr marL="0" indent="0">
              <a:buNone/>
              <a:defRPr sz="1800" b="0" i="0">
                <a:latin typeface="+mn-lt"/>
                <a:ea typeface="Helvetica Light" charset="0"/>
                <a:cs typeface="Helvetica Light" charset="0"/>
              </a:defRPr>
            </a:lvl2pPr>
            <a:lvl3pPr marL="0" indent="0">
              <a:buNone/>
              <a:defRPr sz="1800" b="0" i="0">
                <a:latin typeface="+mn-lt"/>
                <a:ea typeface="Helvetica" charset="0"/>
                <a:cs typeface="Helvetica" charset="0"/>
              </a:defRPr>
            </a:lvl3pPr>
            <a:lvl4pPr marL="540000" indent="-285750">
              <a:buClr>
                <a:srgbClr val="23A24A"/>
              </a:buClr>
              <a:buFont typeface="LucidaGrande" charset="0"/>
              <a:buChar char="●"/>
              <a:defRPr sz="1800" b="0" i="0">
                <a:latin typeface="+mn-lt"/>
                <a:ea typeface="Helvetica Light" charset="0"/>
                <a:cs typeface="Helvetica Light" charset="0"/>
              </a:defRPr>
            </a:lvl4pPr>
            <a:lvl5pPr marL="540000" indent="0">
              <a:buNone/>
              <a:defRPr sz="1800" b="0" i="0">
                <a:latin typeface="+mn-lt"/>
                <a:ea typeface="Helvetica Light" charset="0"/>
                <a:cs typeface="Helvetica Light" charset="0"/>
              </a:defRPr>
            </a:lvl5pPr>
          </a:lstStyle>
          <a:p>
            <a:pPr lvl="0"/>
            <a:r>
              <a:rPr lang="en-US" dirty="0" err="1" smtClean="0"/>
              <a:t>Primeiro</a:t>
            </a:r>
            <a:r>
              <a:rPr lang="en-US" dirty="0" smtClean="0"/>
              <a:t> </a:t>
            </a:r>
            <a:r>
              <a:rPr lang="en-US" dirty="0" err="1" smtClean="0"/>
              <a:t>nível</a:t>
            </a:r>
            <a:endParaRPr lang="en-US" dirty="0" smtClean="0"/>
          </a:p>
          <a:p>
            <a:pPr lvl="1"/>
            <a:r>
              <a:rPr lang="en-US" dirty="0" smtClean="0"/>
              <a:t>Segundo </a:t>
            </a:r>
            <a:r>
              <a:rPr lang="en-US" dirty="0" err="1" smtClean="0"/>
              <a:t>nível</a:t>
            </a:r>
            <a:endParaRPr lang="en-US" dirty="0" smtClean="0"/>
          </a:p>
          <a:p>
            <a:pPr lvl="2"/>
            <a:r>
              <a:rPr lang="en-US" dirty="0" err="1" smtClean="0"/>
              <a:t>Terceiro</a:t>
            </a:r>
            <a:r>
              <a:rPr lang="en-US" dirty="0" smtClean="0"/>
              <a:t> </a:t>
            </a:r>
            <a:r>
              <a:rPr lang="en-US" dirty="0" err="1" smtClean="0"/>
              <a:t>nível</a:t>
            </a:r>
            <a:r>
              <a:rPr lang="en-US" dirty="0" smtClean="0"/>
              <a:t>:</a:t>
            </a:r>
          </a:p>
          <a:p>
            <a:pPr lvl="3"/>
            <a:r>
              <a:rPr lang="en-US" dirty="0" smtClean="0"/>
              <a:t>Quarto </a:t>
            </a:r>
            <a:r>
              <a:rPr lang="en-US" dirty="0" err="1" smtClean="0"/>
              <a:t>nível</a:t>
            </a:r>
            <a:endParaRPr lang="en-US" dirty="0" smtClean="0"/>
          </a:p>
          <a:p>
            <a:pPr lvl="4"/>
            <a:r>
              <a:rPr lang="en-US" dirty="0" err="1" smtClean="0"/>
              <a:t>Quinto</a:t>
            </a:r>
            <a:r>
              <a:rPr lang="en-US" dirty="0" smtClean="0"/>
              <a:t> </a:t>
            </a:r>
            <a:r>
              <a:rPr lang="en-US" dirty="0" err="1" smtClean="0"/>
              <a:t>nível</a:t>
            </a:r>
            <a:endParaRPr lang="pt-BR" dirty="0"/>
          </a:p>
        </p:txBody>
      </p:sp>
      <p:sp>
        <p:nvSpPr>
          <p:cNvPr id="13" name="Espaço Reservado para Imagem 2"/>
          <p:cNvSpPr>
            <a:spLocks noGrp="1"/>
          </p:cNvSpPr>
          <p:nvPr>
            <p:ph type="pic" idx="31" hasCustomPrompt="1"/>
          </p:nvPr>
        </p:nvSpPr>
        <p:spPr>
          <a:xfrm>
            <a:off x="7992532" y="1550945"/>
            <a:ext cx="3723217" cy="4207494"/>
          </a:xfrm>
          <a:prstGeom prst="rect">
            <a:avLst/>
          </a:prstGeom>
          <a:solidFill>
            <a:schemeClr val="bg1"/>
          </a:solidFill>
          <a:ln w="38100" cap="rnd">
            <a:noFill/>
          </a:ln>
          <a:effectLst>
            <a:softEdge rad="0"/>
          </a:effectLst>
        </p:spPr>
        <p:txBody>
          <a:bodyPr>
            <a:normAutofit/>
          </a:bodyPr>
          <a:lstStyle>
            <a:lvl1pPr marL="0" indent="0">
              <a:buNone/>
              <a:defRPr sz="24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err="1" smtClean="0"/>
              <a:t>Foto</a:t>
            </a:r>
            <a:r>
              <a:rPr lang="en-US" dirty="0" smtClean="0"/>
              <a:t> </a:t>
            </a:r>
            <a:r>
              <a:rPr lang="en-US" dirty="0" err="1" smtClean="0"/>
              <a:t>média</a:t>
            </a:r>
            <a:r>
              <a:rPr lang="en-US" dirty="0" smtClean="0"/>
              <a:t> 2</a:t>
            </a:r>
            <a:endParaRPr lang="en-US" dirty="0"/>
          </a:p>
        </p:txBody>
      </p:sp>
      <p:sp>
        <p:nvSpPr>
          <p:cNvPr id="14" name="Espaço Reservado para Texto 12"/>
          <p:cNvSpPr>
            <a:spLocks noGrp="1"/>
          </p:cNvSpPr>
          <p:nvPr>
            <p:ph type="body" sz="quarter" idx="25" hasCustomPrompt="1"/>
          </p:nvPr>
        </p:nvSpPr>
        <p:spPr>
          <a:xfrm>
            <a:off x="7992533" y="5850504"/>
            <a:ext cx="3723216" cy="366179"/>
          </a:xfrm>
          <a:prstGeom prst="rect">
            <a:avLst/>
          </a:prstGeom>
        </p:spPr>
        <p:txBody>
          <a:bodyPr>
            <a:noAutofit/>
          </a:bodyPr>
          <a:lstStyle>
            <a:lvl1pPr marL="0" indent="0" algn="r">
              <a:buNone/>
              <a:defRPr sz="1200" b="0" i="0" baseline="0">
                <a:solidFill>
                  <a:schemeClr val="tx1"/>
                </a:solidFill>
                <a:latin typeface="+mn-lt"/>
                <a:ea typeface="Helvetica Light" charset="0"/>
                <a:cs typeface="Helvetica Light" charset="0"/>
              </a:defRPr>
            </a:lvl1pPr>
            <a:lvl2pPr marL="0" indent="0" algn="r">
              <a:buNone/>
              <a:defRPr sz="1800" b="0" i="0">
                <a:latin typeface="Helvetica Light" charset="0"/>
                <a:ea typeface="Helvetica Light" charset="0"/>
                <a:cs typeface="Helvetica Light" charset="0"/>
              </a:defRPr>
            </a:lvl2pPr>
            <a:lvl3pPr marL="0" indent="0">
              <a:buNone/>
              <a:defRPr sz="1800" b="0" i="0">
                <a:latin typeface="Helvetica" charset="0"/>
                <a:ea typeface="Helvetica" charset="0"/>
                <a:cs typeface="Helvetica" charset="0"/>
              </a:defRPr>
            </a:lvl3pPr>
            <a:lvl4pPr marL="540000" indent="-285750">
              <a:buClr>
                <a:srgbClr val="1F93D9"/>
              </a:buClr>
              <a:buFont typeface="LucidaGrande" charset="0"/>
              <a:buChar char="●"/>
              <a:defRPr sz="1800" b="0" i="0">
                <a:latin typeface="Helvetica Light" charset="0"/>
                <a:ea typeface="Helvetica Light" charset="0"/>
                <a:cs typeface="Helvetica Light" charset="0"/>
              </a:defRPr>
            </a:lvl4pPr>
            <a:lvl5pPr marL="540000" indent="0">
              <a:buNone/>
              <a:defRPr sz="1800" b="0" i="0">
                <a:latin typeface="Helvetica Light" charset="0"/>
                <a:ea typeface="Helvetica Light" charset="0"/>
                <a:cs typeface="Helvetica Light" charset="0"/>
              </a:defRPr>
            </a:lvl5pPr>
          </a:lstStyle>
          <a:p>
            <a:pPr lvl="0"/>
            <a:r>
              <a:rPr lang="en-US" dirty="0" err="1" smtClean="0"/>
              <a:t>Legenda</a:t>
            </a:r>
            <a:r>
              <a:rPr lang="en-US" dirty="0" smtClean="0"/>
              <a:t> da </a:t>
            </a:r>
            <a:r>
              <a:rPr lang="en-US" dirty="0" err="1" smtClean="0"/>
              <a:t>foto</a:t>
            </a:r>
            <a:endParaRPr lang="pt-BR" dirty="0"/>
          </a:p>
        </p:txBody>
      </p:sp>
      <p:sp>
        <p:nvSpPr>
          <p:cNvPr id="15" name="Espaço Reservado para Texto 12"/>
          <p:cNvSpPr>
            <a:spLocks noGrp="1"/>
          </p:cNvSpPr>
          <p:nvPr>
            <p:ph type="body" sz="quarter" idx="32" hasCustomPrompt="1"/>
          </p:nvPr>
        </p:nvSpPr>
        <p:spPr>
          <a:xfrm rot="16200000">
            <a:off x="9737146" y="3523325"/>
            <a:ext cx="4213717" cy="256510"/>
          </a:xfrm>
          <a:prstGeom prst="rect">
            <a:avLst/>
          </a:prstGeom>
        </p:spPr>
        <p:txBody>
          <a:bodyPr>
            <a:noAutofit/>
          </a:bodyPr>
          <a:lstStyle>
            <a:lvl1pPr marL="0" indent="0" algn="r">
              <a:buNone/>
              <a:defRPr sz="1200" b="0" i="0" baseline="0">
                <a:solidFill>
                  <a:schemeClr val="tx1">
                    <a:lumMod val="50000"/>
                    <a:lumOff val="50000"/>
                  </a:schemeClr>
                </a:solidFill>
                <a:latin typeface="+mn-lt"/>
                <a:ea typeface="Helvetica Light" charset="0"/>
                <a:cs typeface="Helvetica Light" charset="0"/>
              </a:defRPr>
            </a:lvl1pPr>
            <a:lvl2pPr marL="0" indent="0" algn="r">
              <a:buNone/>
              <a:defRPr sz="1800" b="0" i="0">
                <a:latin typeface="Helvetica Light" charset="0"/>
                <a:ea typeface="Helvetica Light" charset="0"/>
                <a:cs typeface="Helvetica Light" charset="0"/>
              </a:defRPr>
            </a:lvl2pPr>
            <a:lvl3pPr marL="0" indent="0">
              <a:buNone/>
              <a:defRPr sz="1800" b="0" i="0">
                <a:latin typeface="Helvetica" charset="0"/>
                <a:ea typeface="Helvetica" charset="0"/>
                <a:cs typeface="Helvetica" charset="0"/>
              </a:defRPr>
            </a:lvl3pPr>
            <a:lvl4pPr marL="540000" indent="-285750">
              <a:buClr>
                <a:srgbClr val="1F93D9"/>
              </a:buClr>
              <a:buFont typeface="LucidaGrande" charset="0"/>
              <a:buChar char="●"/>
              <a:defRPr sz="1800" b="0" i="0">
                <a:latin typeface="Helvetica Light" charset="0"/>
                <a:ea typeface="Helvetica Light" charset="0"/>
                <a:cs typeface="Helvetica Light" charset="0"/>
              </a:defRPr>
            </a:lvl4pPr>
            <a:lvl5pPr marL="540000" indent="0">
              <a:buNone/>
              <a:defRPr sz="1800" b="0" i="0">
                <a:latin typeface="Helvetica Light" charset="0"/>
                <a:ea typeface="Helvetica Light" charset="0"/>
                <a:cs typeface="Helvetica Light" charset="0"/>
              </a:defRPr>
            </a:lvl5pPr>
          </a:lstStyle>
          <a:p>
            <a:pPr lvl="0"/>
            <a:r>
              <a:rPr lang="en-US" dirty="0" err="1" smtClean="0"/>
              <a:t>crédito</a:t>
            </a:r>
            <a:endParaRPr lang="pt-BR" dirty="0"/>
          </a:p>
        </p:txBody>
      </p:sp>
      <p:cxnSp>
        <p:nvCxnSpPr>
          <p:cNvPr id="27" name="Conector Reto 26"/>
          <p:cNvCxnSpPr/>
          <p:nvPr userDrawn="1"/>
        </p:nvCxnSpPr>
        <p:spPr>
          <a:xfrm>
            <a:off x="3785191" y="6452072"/>
            <a:ext cx="6560288" cy="20166"/>
          </a:xfrm>
          <a:prstGeom prst="line">
            <a:avLst/>
          </a:prstGeom>
          <a:ln w="28575">
            <a:solidFill>
              <a:srgbClr val="23A24A"/>
            </a:solidFill>
          </a:ln>
        </p:spPr>
        <p:style>
          <a:lnRef idx="1">
            <a:schemeClr val="accent1"/>
          </a:lnRef>
          <a:fillRef idx="0">
            <a:schemeClr val="accent1"/>
          </a:fillRef>
          <a:effectRef idx="0">
            <a:schemeClr val="accent1"/>
          </a:effectRef>
          <a:fontRef idx="minor">
            <a:schemeClr val="tx1"/>
          </a:fontRef>
        </p:style>
      </p:cxnSp>
      <p:sp>
        <p:nvSpPr>
          <p:cNvPr id="29" name="Oval 28"/>
          <p:cNvSpPr/>
          <p:nvPr userDrawn="1"/>
        </p:nvSpPr>
        <p:spPr>
          <a:xfrm>
            <a:off x="9590048" y="6386435"/>
            <a:ext cx="177868" cy="177868"/>
          </a:xfrm>
          <a:prstGeom prst="ellipse">
            <a:avLst/>
          </a:prstGeom>
          <a:ln w="28575">
            <a:solidFill>
              <a:srgbClr val="23A24A"/>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latin typeface="+mn-lt"/>
            </a:endParaRPr>
          </a:p>
        </p:txBody>
      </p:sp>
      <p:pic>
        <p:nvPicPr>
          <p:cNvPr id="21" name="Shape 133"/>
          <p:cNvPicPr preferRelativeResize="0">
            <a:picLocks/>
          </p:cNvPicPr>
          <p:nvPr userDrawn="1"/>
        </p:nvPicPr>
        <p:blipFill rotWithShape="1">
          <a:blip r:embed="rId3" cstate="print">
            <a:alphaModFix/>
          </a:blip>
          <a:srcRect/>
          <a:stretch/>
        </p:blipFill>
        <p:spPr>
          <a:xfrm>
            <a:off x="10472739" y="6292501"/>
            <a:ext cx="1439998" cy="366314"/>
          </a:xfrm>
          <a:prstGeom prst="rect">
            <a:avLst/>
          </a:prstGeom>
          <a:noFill/>
          <a:ln>
            <a:noFill/>
          </a:ln>
        </p:spPr>
      </p:pic>
      <p:sp>
        <p:nvSpPr>
          <p:cNvPr id="17" name="TextBox 16"/>
          <p:cNvSpPr txBox="1"/>
          <p:nvPr userDrawn="1"/>
        </p:nvSpPr>
        <p:spPr>
          <a:xfrm>
            <a:off x="543707" y="6298367"/>
            <a:ext cx="3241484" cy="276999"/>
          </a:xfrm>
          <a:prstGeom prst="rect">
            <a:avLst/>
          </a:prstGeom>
          <a:noFill/>
        </p:spPr>
        <p:txBody>
          <a:bodyPr wrap="square" rtlCol="0">
            <a:spAutoFit/>
          </a:bodyPr>
          <a:lstStyle/>
          <a:p>
            <a:r>
              <a:rPr lang="pt-BR" sz="1200" dirty="0" smtClean="0">
                <a:solidFill>
                  <a:srgbClr val="23A24A"/>
                </a:solidFill>
                <a:latin typeface="+mn-lt"/>
                <a:ea typeface="Calibri" charset="0"/>
                <a:cs typeface="Calibri" charset="0"/>
              </a:rPr>
              <a:t>BIOLOGIA</a:t>
            </a:r>
            <a:r>
              <a:rPr lang="pt-BR" sz="1200" baseline="0" dirty="0" smtClean="0">
                <a:solidFill>
                  <a:srgbClr val="23A24A"/>
                </a:solidFill>
                <a:latin typeface="+mn-lt"/>
                <a:ea typeface="Calibri" charset="0"/>
                <a:cs typeface="Calibri" charset="0"/>
              </a:rPr>
              <a:t> </a:t>
            </a:r>
            <a:r>
              <a:rPr lang="pt-BR" sz="1200" dirty="0" smtClean="0">
                <a:solidFill>
                  <a:srgbClr val="23A24A"/>
                </a:solidFill>
                <a:latin typeface="+mn-lt"/>
                <a:ea typeface="Calibri" charset="0"/>
                <a:cs typeface="Calibri" charset="0"/>
              </a:rPr>
              <a:t> </a:t>
            </a:r>
            <a:r>
              <a:rPr lang="en-US" sz="1200" dirty="0" smtClean="0">
                <a:solidFill>
                  <a:srgbClr val="23A24A"/>
                </a:solidFill>
                <a:latin typeface="+mn-lt"/>
                <a:ea typeface="Calibri" charset="0"/>
                <a:cs typeface="Calibri" charset="0"/>
              </a:rPr>
              <a:t>| Volume 2 – 1º </a:t>
            </a:r>
            <a:r>
              <a:rPr lang="en-US" sz="1200" dirty="0" err="1" smtClean="0">
                <a:solidFill>
                  <a:srgbClr val="23A24A"/>
                </a:solidFill>
                <a:latin typeface="+mn-lt"/>
                <a:ea typeface="Calibri" charset="0"/>
                <a:cs typeface="Calibri" charset="0"/>
              </a:rPr>
              <a:t>Bimestre</a:t>
            </a:r>
            <a:endParaRPr lang="pt-BR" sz="1200" dirty="0">
              <a:solidFill>
                <a:srgbClr val="23A24A"/>
              </a:solidFill>
              <a:latin typeface="+mn-lt"/>
              <a:ea typeface="Calibri" charset="0"/>
              <a:cs typeface="Calibri" charset="0"/>
            </a:endParaRPr>
          </a:p>
        </p:txBody>
      </p:sp>
    </p:spTree>
    <p:extLst>
      <p:ext uri="{BB962C8B-B14F-4D97-AF65-F5344CB8AC3E}">
        <p14:creationId xmlns:p14="http://schemas.microsoft.com/office/powerpoint/2010/main" val="2092696100"/>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de título">
    <p:spTree>
      <p:nvGrpSpPr>
        <p:cNvPr id="1" name=""/>
        <p:cNvGrpSpPr/>
        <p:nvPr/>
      </p:nvGrpSpPr>
      <p:grpSpPr>
        <a:xfrm>
          <a:off x="0" y="0"/>
          <a:ext cx="0" cy="0"/>
          <a:chOff x="0" y="0"/>
          <a:chExt cx="0" cy="0"/>
        </a:xfrm>
      </p:grpSpPr>
      <p:pic>
        <p:nvPicPr>
          <p:cNvPr id="5" name="Imagem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000" y="-7200"/>
            <a:ext cx="12240000" cy="1467360"/>
          </a:xfrm>
          <a:prstGeom prst="rect">
            <a:avLst/>
          </a:prstGeom>
        </p:spPr>
      </p:pic>
      <p:sp>
        <p:nvSpPr>
          <p:cNvPr id="2" name="Título 1"/>
          <p:cNvSpPr>
            <a:spLocks noGrp="1"/>
          </p:cNvSpPr>
          <p:nvPr>
            <p:ph type="ctrTitle" hasCustomPrompt="1"/>
          </p:nvPr>
        </p:nvSpPr>
        <p:spPr>
          <a:xfrm>
            <a:off x="543708" y="363070"/>
            <a:ext cx="8143092" cy="1122821"/>
          </a:xfrm>
          <a:prstGeom prst="rect">
            <a:avLst/>
          </a:prstGeom>
        </p:spPr>
        <p:txBody>
          <a:bodyPr anchor="t"/>
          <a:lstStyle>
            <a:lvl1pPr algn="l">
              <a:defRPr sz="6000" b="1" baseline="0">
                <a:solidFill>
                  <a:schemeClr val="bg1"/>
                </a:solidFill>
                <a:latin typeface="+mn-lt"/>
                <a:ea typeface="Helvetica" charset="0"/>
                <a:cs typeface="Helvetica" charset="0"/>
              </a:defRPr>
            </a:lvl1pPr>
          </a:lstStyle>
          <a:p>
            <a:r>
              <a:rPr lang="pt-BR" dirty="0" smtClean="0"/>
              <a:t>DISCIPLINA</a:t>
            </a:r>
            <a:endParaRPr lang="en-US" dirty="0"/>
          </a:p>
        </p:txBody>
      </p:sp>
      <p:sp>
        <p:nvSpPr>
          <p:cNvPr id="7" name="Retângulo 6"/>
          <p:cNvSpPr/>
          <p:nvPr userDrawn="1"/>
        </p:nvSpPr>
        <p:spPr>
          <a:xfrm>
            <a:off x="0" y="6208295"/>
            <a:ext cx="12191999" cy="649706"/>
          </a:xfrm>
          <a:prstGeom prst="rect">
            <a:avLst/>
          </a:prstGeom>
          <a:solidFill>
            <a:srgbClr val="23A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mn-lt"/>
            </a:endParaRPr>
          </a:p>
        </p:txBody>
      </p:sp>
      <p:pic>
        <p:nvPicPr>
          <p:cNvPr id="4" name="Picture 3" descr="quimica.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60875" y="211138"/>
            <a:ext cx="1108800" cy="1108800"/>
          </a:xfrm>
          <a:prstGeom prst="rect">
            <a:avLst/>
          </a:prstGeom>
        </p:spPr>
      </p:pic>
      <p:sp>
        <p:nvSpPr>
          <p:cNvPr id="11" name="Espaço Reservado para Imagem 2"/>
          <p:cNvSpPr>
            <a:spLocks noGrp="1"/>
          </p:cNvSpPr>
          <p:nvPr>
            <p:ph type="pic" idx="14" hasCustomPrompt="1"/>
          </p:nvPr>
        </p:nvSpPr>
        <p:spPr>
          <a:xfrm>
            <a:off x="-24000" y="1451429"/>
            <a:ext cx="12240000" cy="4762271"/>
          </a:xfrm>
          <a:prstGeom prst="rect">
            <a:avLst/>
          </a:prstGeom>
        </p:spPr>
        <p:txBody>
          <a:bodyPr/>
          <a:lstStyle>
            <a:lvl1pPr marL="0" indent="0">
              <a:buNone/>
              <a:defRPr sz="32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smtClean="0"/>
              <a:t>Imagem para fundo</a:t>
            </a:r>
            <a:endParaRPr lang="en-US" dirty="0"/>
          </a:p>
        </p:txBody>
      </p:sp>
    </p:spTree>
    <p:extLst>
      <p:ext uri="{BB962C8B-B14F-4D97-AF65-F5344CB8AC3E}">
        <p14:creationId xmlns:p14="http://schemas.microsoft.com/office/powerpoint/2010/main" val="242150995"/>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lide de título">
    <p:spTree>
      <p:nvGrpSpPr>
        <p:cNvPr id="1" name=""/>
        <p:cNvGrpSpPr/>
        <p:nvPr/>
      </p:nvGrpSpPr>
      <p:grpSpPr>
        <a:xfrm>
          <a:off x="0" y="0"/>
          <a:ext cx="0" cy="0"/>
          <a:chOff x="0" y="0"/>
          <a:chExt cx="0" cy="0"/>
        </a:xfrm>
      </p:grpSpPr>
      <p:pic>
        <p:nvPicPr>
          <p:cNvPr id="5" name="Imagem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000" y="-7200"/>
            <a:ext cx="12240000" cy="1467360"/>
          </a:xfrm>
          <a:prstGeom prst="rect">
            <a:avLst/>
          </a:prstGeom>
        </p:spPr>
      </p:pic>
      <p:sp>
        <p:nvSpPr>
          <p:cNvPr id="2" name="Título 1"/>
          <p:cNvSpPr>
            <a:spLocks noGrp="1"/>
          </p:cNvSpPr>
          <p:nvPr>
            <p:ph type="ctrTitle" hasCustomPrompt="1"/>
          </p:nvPr>
        </p:nvSpPr>
        <p:spPr>
          <a:xfrm>
            <a:off x="543708" y="363070"/>
            <a:ext cx="8143092" cy="1122821"/>
          </a:xfrm>
          <a:prstGeom prst="rect">
            <a:avLst/>
          </a:prstGeom>
        </p:spPr>
        <p:txBody>
          <a:bodyPr anchor="t"/>
          <a:lstStyle>
            <a:lvl1pPr algn="l">
              <a:defRPr sz="6000" b="1" baseline="0">
                <a:solidFill>
                  <a:schemeClr val="bg1"/>
                </a:solidFill>
                <a:latin typeface="+mn-lt"/>
                <a:ea typeface="Helvetica" charset="0"/>
                <a:cs typeface="Helvetica" charset="0"/>
              </a:defRPr>
            </a:lvl1pPr>
          </a:lstStyle>
          <a:p>
            <a:r>
              <a:rPr lang="pt-BR" dirty="0" smtClean="0"/>
              <a:t>DISCIPLINA</a:t>
            </a:r>
            <a:endParaRPr lang="en-US" dirty="0"/>
          </a:p>
        </p:txBody>
      </p:sp>
      <p:sp>
        <p:nvSpPr>
          <p:cNvPr id="7" name="Retângulo 6"/>
          <p:cNvSpPr/>
          <p:nvPr userDrawn="1"/>
        </p:nvSpPr>
        <p:spPr>
          <a:xfrm>
            <a:off x="0" y="6208295"/>
            <a:ext cx="12191999" cy="649706"/>
          </a:xfrm>
          <a:prstGeom prst="rect">
            <a:avLst/>
          </a:prstGeom>
          <a:solidFill>
            <a:srgbClr val="23A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mn-lt"/>
            </a:endParaRPr>
          </a:p>
        </p:txBody>
      </p:sp>
      <p:pic>
        <p:nvPicPr>
          <p:cNvPr id="9" name="Picture 8" descr="fisica.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33623" y="211138"/>
            <a:ext cx="936051" cy="1046767"/>
          </a:xfrm>
          <a:prstGeom prst="rect">
            <a:avLst/>
          </a:prstGeom>
        </p:spPr>
      </p:pic>
      <p:sp>
        <p:nvSpPr>
          <p:cNvPr id="11" name="Espaço Reservado para Imagem 2"/>
          <p:cNvSpPr>
            <a:spLocks noGrp="1"/>
          </p:cNvSpPr>
          <p:nvPr>
            <p:ph type="pic" idx="14" hasCustomPrompt="1"/>
          </p:nvPr>
        </p:nvSpPr>
        <p:spPr>
          <a:xfrm>
            <a:off x="-24000" y="1451429"/>
            <a:ext cx="12240000" cy="4762271"/>
          </a:xfrm>
          <a:prstGeom prst="rect">
            <a:avLst/>
          </a:prstGeom>
        </p:spPr>
        <p:txBody>
          <a:bodyPr/>
          <a:lstStyle>
            <a:lvl1pPr marL="0" indent="0">
              <a:buNone/>
              <a:defRPr sz="32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smtClean="0"/>
              <a:t>Imagem para fundo</a:t>
            </a:r>
            <a:endParaRPr lang="en-US" dirty="0"/>
          </a:p>
        </p:txBody>
      </p:sp>
    </p:spTree>
    <p:extLst>
      <p:ext uri="{BB962C8B-B14F-4D97-AF65-F5344CB8AC3E}">
        <p14:creationId xmlns:p14="http://schemas.microsoft.com/office/powerpoint/2010/main" val="3710964484"/>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ulo da obra">
    <p:spTree>
      <p:nvGrpSpPr>
        <p:cNvPr id="1" name=""/>
        <p:cNvGrpSpPr/>
        <p:nvPr/>
      </p:nvGrpSpPr>
      <p:grpSpPr>
        <a:xfrm>
          <a:off x="0" y="0"/>
          <a:ext cx="0" cy="0"/>
          <a:chOff x="0" y="0"/>
          <a:chExt cx="0" cy="0"/>
        </a:xfrm>
      </p:grpSpPr>
      <p:sp useBgFill="1">
        <p:nvSpPr>
          <p:cNvPr id="8" name="Espaço Reservado para Imagem 2"/>
          <p:cNvSpPr>
            <a:spLocks noGrp="1"/>
          </p:cNvSpPr>
          <p:nvPr>
            <p:ph type="pic" idx="14" hasCustomPrompt="1"/>
          </p:nvPr>
        </p:nvSpPr>
        <p:spPr>
          <a:xfrm>
            <a:off x="-1" y="1485891"/>
            <a:ext cx="12191999" cy="4722403"/>
          </a:xfrm>
          <a:prstGeom prst="rect">
            <a:avLst/>
          </a:prstGeom>
          <a:effectLst>
            <a:glow>
              <a:schemeClr val="accent1"/>
            </a:glow>
          </a:effectLst>
        </p:spPr>
        <p:txBody>
          <a:bodyPr/>
          <a:lstStyle>
            <a:lvl1pPr marL="0" indent="0">
              <a:buNone/>
              <a:defRPr sz="32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smtClean="0"/>
              <a:t>Imagem para fundo, com </a:t>
            </a:r>
            <a:r>
              <a:rPr lang="pt-BR" dirty="0" err="1" smtClean="0"/>
              <a:t>transpar</a:t>
            </a:r>
            <a:r>
              <a:rPr lang="en-US" dirty="0" err="1" smtClean="0"/>
              <a:t>ência</a:t>
            </a:r>
            <a:endParaRPr lang="en-US" dirty="0"/>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00" y="-14400"/>
            <a:ext cx="12229200" cy="1489174"/>
          </a:xfrm>
          <a:prstGeom prst="rect">
            <a:avLst/>
          </a:prstGeom>
        </p:spPr>
      </p:pic>
      <p:sp>
        <p:nvSpPr>
          <p:cNvPr id="7" name="Retângulo 6"/>
          <p:cNvSpPr/>
          <p:nvPr userDrawn="1"/>
        </p:nvSpPr>
        <p:spPr>
          <a:xfrm>
            <a:off x="0" y="6208295"/>
            <a:ext cx="12191999" cy="649706"/>
          </a:xfrm>
          <a:prstGeom prst="rect">
            <a:avLst/>
          </a:prstGeom>
          <a:solidFill>
            <a:srgbClr val="23A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mn-lt"/>
            </a:endParaRPr>
          </a:p>
        </p:txBody>
      </p:sp>
      <p:sp>
        <p:nvSpPr>
          <p:cNvPr id="13" name="Espaço Reservado para Imagem 2"/>
          <p:cNvSpPr>
            <a:spLocks noGrp="1"/>
          </p:cNvSpPr>
          <p:nvPr>
            <p:ph type="pic" idx="18" hasCustomPrompt="1"/>
          </p:nvPr>
        </p:nvSpPr>
        <p:spPr>
          <a:xfrm>
            <a:off x="2762663" y="4507973"/>
            <a:ext cx="2542673" cy="1501113"/>
          </a:xfrm>
          <a:prstGeom prst="rect">
            <a:avLst/>
          </a:prstGeom>
        </p:spPr>
        <p:txBody>
          <a:bodyPr/>
          <a:lstStyle>
            <a:lvl1pPr marL="0" indent="0">
              <a:buNone/>
              <a:defRPr sz="32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smtClean="0"/>
              <a:t>Logo editora</a:t>
            </a:r>
            <a:endParaRPr lang="en-US" dirty="0"/>
          </a:p>
        </p:txBody>
      </p:sp>
      <p:sp>
        <p:nvSpPr>
          <p:cNvPr id="12" name="Retângulo 11"/>
          <p:cNvSpPr/>
          <p:nvPr userDrawn="1"/>
        </p:nvSpPr>
        <p:spPr>
          <a:xfrm>
            <a:off x="-1" y="2615609"/>
            <a:ext cx="12192001" cy="1765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mn-lt"/>
            </a:endParaRPr>
          </a:p>
        </p:txBody>
      </p:sp>
      <p:sp>
        <p:nvSpPr>
          <p:cNvPr id="21" name="Título 1"/>
          <p:cNvSpPr>
            <a:spLocks noGrp="1"/>
          </p:cNvSpPr>
          <p:nvPr>
            <p:ph type="ctrTitle" hasCustomPrompt="1"/>
          </p:nvPr>
        </p:nvSpPr>
        <p:spPr>
          <a:xfrm>
            <a:off x="961344" y="2909498"/>
            <a:ext cx="6098675" cy="652029"/>
          </a:xfrm>
          <a:prstGeom prst="rect">
            <a:avLst/>
          </a:prstGeom>
        </p:spPr>
        <p:txBody>
          <a:bodyPr anchor="t">
            <a:noAutofit/>
          </a:bodyPr>
          <a:lstStyle>
            <a:lvl1pPr algn="l">
              <a:defRPr sz="3200" b="0" cap="all" baseline="0">
                <a:solidFill>
                  <a:srgbClr val="23A24A"/>
                </a:solidFill>
                <a:latin typeface="+mn-lt"/>
                <a:ea typeface="Helvetica" charset="0"/>
                <a:cs typeface="Helvetica" charset="0"/>
              </a:defRPr>
            </a:lvl1pPr>
          </a:lstStyle>
          <a:p>
            <a:r>
              <a:rPr lang="pt-BR" dirty="0" err="1" smtClean="0"/>
              <a:t>T</a:t>
            </a:r>
            <a:r>
              <a:rPr lang="en-US" dirty="0" err="1" smtClean="0"/>
              <a:t>ítulo</a:t>
            </a:r>
            <a:r>
              <a:rPr lang="en-US" dirty="0" smtClean="0"/>
              <a:t> da </a:t>
            </a:r>
            <a:r>
              <a:rPr lang="en-US" dirty="0" err="1" smtClean="0"/>
              <a:t>obra</a:t>
            </a:r>
            <a:endParaRPr lang="en-US" dirty="0"/>
          </a:p>
        </p:txBody>
      </p:sp>
      <p:sp>
        <p:nvSpPr>
          <p:cNvPr id="30" name="Espaço Reservado para Texto 28"/>
          <p:cNvSpPr>
            <a:spLocks noGrp="1"/>
          </p:cNvSpPr>
          <p:nvPr>
            <p:ph type="body" sz="quarter" idx="19" hasCustomPrompt="1"/>
          </p:nvPr>
        </p:nvSpPr>
        <p:spPr>
          <a:xfrm>
            <a:off x="962147" y="3575743"/>
            <a:ext cx="6097872" cy="557212"/>
          </a:xfrm>
          <a:prstGeom prst="rect">
            <a:avLst/>
          </a:prstGeom>
        </p:spPr>
        <p:txBody>
          <a:bodyPr>
            <a:noAutofit/>
          </a:bodyPr>
          <a:lstStyle>
            <a:lvl1pPr marL="0" indent="0">
              <a:buNone/>
              <a:defRPr sz="2400" baseline="0">
                <a:solidFill>
                  <a:schemeClr val="tx1"/>
                </a:solidFill>
                <a:latin typeface="+mn-lt"/>
              </a:defRPr>
            </a:lvl1pPr>
          </a:lstStyle>
          <a:p>
            <a:pPr lvl="0"/>
            <a:r>
              <a:rPr lang="en-US" dirty="0" err="1" smtClean="0"/>
              <a:t>Autor</a:t>
            </a:r>
            <a:r>
              <a:rPr lang="en-US" dirty="0" smtClean="0"/>
              <a:t> – </a:t>
            </a:r>
            <a:r>
              <a:rPr lang="en-US" dirty="0" err="1" smtClean="0"/>
              <a:t>Ano</a:t>
            </a:r>
            <a:endParaRPr lang="pt-BR" dirty="0"/>
          </a:p>
        </p:txBody>
      </p:sp>
      <p:sp>
        <p:nvSpPr>
          <p:cNvPr id="10" name="Espaço Reservado para Imagem 2"/>
          <p:cNvSpPr>
            <a:spLocks noGrp="1"/>
          </p:cNvSpPr>
          <p:nvPr>
            <p:ph type="pic" idx="15" hasCustomPrompt="1"/>
          </p:nvPr>
        </p:nvSpPr>
        <p:spPr>
          <a:xfrm rot="515666">
            <a:off x="7713727" y="1831417"/>
            <a:ext cx="2856039" cy="3967233"/>
          </a:xfrm>
          <a:prstGeom prst="rect">
            <a:avLst/>
          </a:prstGeom>
          <a:solidFill>
            <a:schemeClr val="bg2"/>
          </a:solidFill>
          <a:ln>
            <a:solidFill>
              <a:srgbClr val="23A24A">
                <a:alpha val="50000"/>
              </a:srgbClr>
            </a:solidFill>
          </a:ln>
        </p:spPr>
        <p:txBody>
          <a:bodyPr/>
          <a:lstStyle>
            <a:lvl1pPr marL="0" indent="0">
              <a:buNone/>
              <a:defRPr sz="32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smtClean="0"/>
              <a:t>Capa da Obra/volume</a:t>
            </a:r>
            <a:endParaRPr lang="en-US" dirty="0"/>
          </a:p>
        </p:txBody>
      </p:sp>
    </p:spTree>
    <p:extLst>
      <p:ext uri="{BB962C8B-B14F-4D97-AF65-F5344CB8AC3E}">
        <p14:creationId xmlns:p14="http://schemas.microsoft.com/office/powerpoint/2010/main" val="907375028"/>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lide de título">
    <p:spTree>
      <p:nvGrpSpPr>
        <p:cNvPr id="1" name=""/>
        <p:cNvGrpSpPr/>
        <p:nvPr/>
      </p:nvGrpSpPr>
      <p:grpSpPr>
        <a:xfrm>
          <a:off x="0" y="0"/>
          <a:ext cx="0" cy="0"/>
          <a:chOff x="0" y="0"/>
          <a:chExt cx="0" cy="0"/>
        </a:xfrm>
      </p:grpSpPr>
      <p:sp>
        <p:nvSpPr>
          <p:cNvPr id="4" name="Retângulo 3"/>
          <p:cNvSpPr/>
          <p:nvPr userDrawn="1"/>
        </p:nvSpPr>
        <p:spPr>
          <a:xfrm rot="275026">
            <a:off x="8349912" y="1790380"/>
            <a:ext cx="3105522" cy="4056025"/>
          </a:xfrm>
          <a:prstGeom prst="rect">
            <a:avLst/>
          </a:prstGeom>
          <a:solidFill>
            <a:srgbClr val="23A24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mn-lt"/>
            </a:endParaRPr>
          </a:p>
        </p:txBody>
      </p:sp>
      <p:sp>
        <p:nvSpPr>
          <p:cNvPr id="14" name="Espaço Reservado para Imagem 2"/>
          <p:cNvSpPr>
            <a:spLocks noGrp="1"/>
          </p:cNvSpPr>
          <p:nvPr>
            <p:ph type="pic" idx="19" hasCustomPrompt="1"/>
          </p:nvPr>
        </p:nvSpPr>
        <p:spPr>
          <a:xfrm>
            <a:off x="7838135" y="1375066"/>
            <a:ext cx="3105522" cy="4088685"/>
          </a:xfrm>
          <a:prstGeom prst="rect">
            <a:avLst/>
          </a:prstGeom>
          <a:solidFill>
            <a:schemeClr val="bg1">
              <a:lumMod val="85000"/>
            </a:schemeClr>
          </a:solidFill>
          <a:ln>
            <a:solidFill>
              <a:srgbClr val="23A24A"/>
            </a:solidFill>
          </a:ln>
        </p:spPr>
        <p:txBody>
          <a:bodyPr/>
          <a:lstStyle>
            <a:lvl1pPr marL="0" indent="0">
              <a:buNone/>
              <a:defRPr sz="32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smtClean="0"/>
              <a:t>Capa da Obra/volume</a:t>
            </a:r>
            <a:endParaRPr lang="en-US" dirty="0"/>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59" y="277218"/>
            <a:ext cx="11531281" cy="692967"/>
          </a:xfrm>
          <a:prstGeom prst="rect">
            <a:avLst/>
          </a:prstGeom>
        </p:spPr>
      </p:pic>
      <p:sp>
        <p:nvSpPr>
          <p:cNvPr id="2" name="Título 1"/>
          <p:cNvSpPr>
            <a:spLocks noGrp="1"/>
          </p:cNvSpPr>
          <p:nvPr>
            <p:ph type="ctrTitle" hasCustomPrompt="1"/>
          </p:nvPr>
        </p:nvSpPr>
        <p:spPr>
          <a:xfrm>
            <a:off x="543707" y="363071"/>
            <a:ext cx="9046341" cy="665896"/>
          </a:xfrm>
          <a:prstGeom prst="rect">
            <a:avLst/>
          </a:prstGeom>
        </p:spPr>
        <p:txBody>
          <a:bodyPr anchor="t">
            <a:normAutofit/>
          </a:bodyPr>
          <a:lstStyle>
            <a:lvl1pPr algn="l">
              <a:defRPr sz="3600" b="0" baseline="0">
                <a:solidFill>
                  <a:schemeClr val="bg1"/>
                </a:solidFill>
                <a:latin typeface="+mn-lt"/>
                <a:ea typeface="Helvetica" charset="0"/>
                <a:cs typeface="Helvetica" charset="0"/>
              </a:defRPr>
            </a:lvl1pPr>
          </a:lstStyle>
          <a:p>
            <a:r>
              <a:rPr lang="pt-BR" dirty="0" smtClean="0"/>
              <a:t>Unidade – Disciplina</a:t>
            </a:r>
            <a:endParaRPr lang="en-US" dirty="0"/>
          </a:p>
        </p:txBody>
      </p:sp>
      <p:sp>
        <p:nvSpPr>
          <p:cNvPr id="28" name="Espaço Reservado para Texto 26"/>
          <p:cNvSpPr>
            <a:spLocks noGrp="1"/>
          </p:cNvSpPr>
          <p:nvPr>
            <p:ph type="body" sz="quarter" idx="21" hasCustomPrompt="1"/>
          </p:nvPr>
        </p:nvSpPr>
        <p:spPr>
          <a:xfrm>
            <a:off x="543706" y="1607396"/>
            <a:ext cx="6625545" cy="431057"/>
          </a:xfrm>
          <a:prstGeom prst="rect">
            <a:avLst/>
          </a:prstGeom>
        </p:spPr>
        <p:txBody>
          <a:bodyPr>
            <a:noAutofit/>
          </a:bodyPr>
          <a:lstStyle>
            <a:lvl1pPr marL="0" indent="0">
              <a:buNone/>
              <a:defRPr sz="1800" b="1" cap="all" baseline="0">
                <a:solidFill>
                  <a:srgbClr val="23A24A"/>
                </a:solidFill>
                <a:latin typeface="+mn-lt"/>
                <a:ea typeface="Helvetica" charset="0"/>
                <a:cs typeface="Helvetica" charset="0"/>
              </a:defRPr>
            </a:lvl1pPr>
          </a:lstStyle>
          <a:p>
            <a:pPr lvl="0"/>
            <a:r>
              <a:rPr lang="en-US" dirty="0" err="1" smtClean="0"/>
              <a:t>Nessa</a:t>
            </a:r>
            <a:r>
              <a:rPr lang="en-US" dirty="0" smtClean="0"/>
              <a:t> </a:t>
            </a:r>
            <a:r>
              <a:rPr lang="en-US" dirty="0" err="1" smtClean="0"/>
              <a:t>unidade</a:t>
            </a:r>
            <a:r>
              <a:rPr lang="en-US" dirty="0" smtClean="0"/>
              <a:t>:</a:t>
            </a:r>
            <a:endParaRPr lang="pt-BR" dirty="0"/>
          </a:p>
        </p:txBody>
      </p:sp>
      <p:sp>
        <p:nvSpPr>
          <p:cNvPr id="29" name="Espaço Reservado para Texto 28"/>
          <p:cNvSpPr>
            <a:spLocks noGrp="1"/>
          </p:cNvSpPr>
          <p:nvPr>
            <p:ph type="body" sz="quarter" idx="20" hasCustomPrompt="1"/>
          </p:nvPr>
        </p:nvSpPr>
        <p:spPr>
          <a:xfrm>
            <a:off x="543707" y="2038452"/>
            <a:ext cx="6625544" cy="578429"/>
          </a:xfrm>
          <a:prstGeom prst="rect">
            <a:avLst/>
          </a:prstGeom>
        </p:spPr>
        <p:txBody>
          <a:bodyPr>
            <a:noAutofit/>
          </a:bodyPr>
          <a:lstStyle>
            <a:lvl1pPr marL="342900" indent="-342900">
              <a:buClr>
                <a:srgbClr val="23A24A"/>
              </a:buClr>
              <a:buFont typeface="LucidaGrande" charset="0"/>
              <a:buChar char="●"/>
              <a:defRPr sz="1800" b="0" i="0" baseline="0">
                <a:solidFill>
                  <a:schemeClr val="tx1"/>
                </a:solidFill>
                <a:latin typeface="+mn-lt"/>
                <a:ea typeface="Helvetica Light" charset="0"/>
                <a:cs typeface="Helvetica Light" charset="0"/>
              </a:defRPr>
            </a:lvl1pPr>
          </a:lstStyle>
          <a:p>
            <a:pPr lvl="0"/>
            <a:r>
              <a:rPr lang="en-US" dirty="0" err="1" smtClean="0"/>
              <a:t>Autor</a:t>
            </a:r>
            <a:r>
              <a:rPr lang="en-US" dirty="0" smtClean="0"/>
              <a:t> – </a:t>
            </a:r>
            <a:r>
              <a:rPr lang="en-US" dirty="0" err="1" smtClean="0"/>
              <a:t>Ano</a:t>
            </a:r>
            <a:endParaRPr lang="pt-BR" dirty="0"/>
          </a:p>
        </p:txBody>
      </p:sp>
      <p:cxnSp>
        <p:nvCxnSpPr>
          <p:cNvPr id="5" name="Conector Reto 4"/>
          <p:cNvCxnSpPr/>
          <p:nvPr userDrawn="1"/>
        </p:nvCxnSpPr>
        <p:spPr>
          <a:xfrm>
            <a:off x="3785191" y="6452072"/>
            <a:ext cx="6560288" cy="20166"/>
          </a:xfrm>
          <a:prstGeom prst="line">
            <a:avLst/>
          </a:prstGeom>
          <a:ln w="28575">
            <a:solidFill>
              <a:srgbClr val="23A24A"/>
            </a:solidFill>
          </a:ln>
        </p:spPr>
        <p:style>
          <a:lnRef idx="1">
            <a:schemeClr val="accent1"/>
          </a:lnRef>
          <a:fillRef idx="0">
            <a:schemeClr val="accent1"/>
          </a:fillRef>
          <a:effectRef idx="0">
            <a:schemeClr val="accent1"/>
          </a:effectRef>
          <a:fontRef idx="minor">
            <a:schemeClr val="tx1"/>
          </a:fontRef>
        </p:style>
      </p:cxnSp>
      <p:sp>
        <p:nvSpPr>
          <p:cNvPr id="17" name="Oval 16"/>
          <p:cNvSpPr/>
          <p:nvPr userDrawn="1"/>
        </p:nvSpPr>
        <p:spPr>
          <a:xfrm>
            <a:off x="9590048" y="6386435"/>
            <a:ext cx="177868" cy="177868"/>
          </a:xfrm>
          <a:prstGeom prst="ellipse">
            <a:avLst/>
          </a:prstGeom>
          <a:ln w="28575">
            <a:solidFill>
              <a:srgbClr val="23A24A"/>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latin typeface="+mn-lt"/>
            </a:endParaRPr>
          </a:p>
        </p:txBody>
      </p:sp>
      <p:sp>
        <p:nvSpPr>
          <p:cNvPr id="13" name="TextBox 12"/>
          <p:cNvSpPr txBox="1"/>
          <p:nvPr userDrawn="1"/>
        </p:nvSpPr>
        <p:spPr>
          <a:xfrm>
            <a:off x="543707" y="6298367"/>
            <a:ext cx="3241484" cy="276999"/>
          </a:xfrm>
          <a:prstGeom prst="rect">
            <a:avLst/>
          </a:prstGeom>
          <a:noFill/>
        </p:spPr>
        <p:txBody>
          <a:bodyPr wrap="square" rtlCol="0">
            <a:spAutoFit/>
          </a:bodyPr>
          <a:lstStyle/>
          <a:p>
            <a:r>
              <a:rPr lang="pt-BR" sz="1200" dirty="0" smtClean="0">
                <a:solidFill>
                  <a:srgbClr val="23A24A"/>
                </a:solidFill>
                <a:latin typeface="+mn-lt"/>
                <a:ea typeface="Calibri" charset="0"/>
                <a:cs typeface="Calibri" charset="0"/>
              </a:rPr>
              <a:t>BIOLOGIA</a:t>
            </a:r>
            <a:r>
              <a:rPr lang="pt-BR" sz="1200" baseline="0" dirty="0" smtClean="0">
                <a:solidFill>
                  <a:srgbClr val="23A24A"/>
                </a:solidFill>
                <a:latin typeface="+mn-lt"/>
                <a:ea typeface="Calibri" charset="0"/>
                <a:cs typeface="Calibri" charset="0"/>
              </a:rPr>
              <a:t> </a:t>
            </a:r>
            <a:r>
              <a:rPr lang="pt-BR" sz="1200" dirty="0" smtClean="0">
                <a:solidFill>
                  <a:srgbClr val="23A24A"/>
                </a:solidFill>
                <a:latin typeface="+mn-lt"/>
                <a:ea typeface="Calibri" charset="0"/>
                <a:cs typeface="Calibri" charset="0"/>
              </a:rPr>
              <a:t> </a:t>
            </a:r>
            <a:r>
              <a:rPr lang="en-US" sz="1200" dirty="0" smtClean="0">
                <a:solidFill>
                  <a:srgbClr val="23A24A"/>
                </a:solidFill>
                <a:latin typeface="+mn-lt"/>
                <a:ea typeface="Calibri" charset="0"/>
                <a:cs typeface="Calibri" charset="0"/>
              </a:rPr>
              <a:t>| Volume 2 – 1º </a:t>
            </a:r>
            <a:r>
              <a:rPr lang="en-US" sz="1200" dirty="0" err="1" smtClean="0">
                <a:solidFill>
                  <a:srgbClr val="23A24A"/>
                </a:solidFill>
                <a:latin typeface="+mn-lt"/>
                <a:ea typeface="Calibri" charset="0"/>
                <a:cs typeface="Calibri" charset="0"/>
              </a:rPr>
              <a:t>Bimestre</a:t>
            </a:r>
            <a:endParaRPr lang="pt-BR" sz="1200" dirty="0">
              <a:solidFill>
                <a:srgbClr val="23A24A"/>
              </a:solidFill>
              <a:latin typeface="+mn-lt"/>
              <a:ea typeface="Calibri" charset="0"/>
              <a:cs typeface="Calibri" charset="0"/>
            </a:endParaRPr>
          </a:p>
        </p:txBody>
      </p:sp>
      <p:pic>
        <p:nvPicPr>
          <p:cNvPr id="15" name="Shape 133"/>
          <p:cNvPicPr preferRelativeResize="0">
            <a:picLocks/>
          </p:cNvPicPr>
          <p:nvPr userDrawn="1"/>
        </p:nvPicPr>
        <p:blipFill rotWithShape="1">
          <a:blip r:embed="rId3" cstate="print">
            <a:alphaModFix/>
          </a:blip>
          <a:srcRect/>
          <a:stretch/>
        </p:blipFill>
        <p:spPr>
          <a:xfrm>
            <a:off x="10472739" y="6292501"/>
            <a:ext cx="1439998" cy="366314"/>
          </a:xfrm>
          <a:prstGeom prst="rect">
            <a:avLst/>
          </a:prstGeom>
          <a:noFill/>
          <a:ln>
            <a:noFill/>
          </a:ln>
        </p:spPr>
      </p:pic>
    </p:spTree>
    <p:extLst>
      <p:ext uri="{BB962C8B-B14F-4D97-AF65-F5344CB8AC3E}">
        <p14:creationId xmlns:p14="http://schemas.microsoft.com/office/powerpoint/2010/main" val="1609369905"/>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lide de título">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543707" y="363071"/>
            <a:ext cx="9046341" cy="358571"/>
          </a:xfrm>
          <a:prstGeom prst="rect">
            <a:avLst/>
          </a:prstGeom>
        </p:spPr>
        <p:txBody>
          <a:bodyPr anchor="t">
            <a:noAutofit/>
          </a:bodyPr>
          <a:lstStyle>
            <a:lvl1pPr algn="l">
              <a:defRPr sz="1800" b="1" cap="all" baseline="0">
                <a:solidFill>
                  <a:srgbClr val="23A24A"/>
                </a:solidFill>
                <a:latin typeface="+mn-lt"/>
                <a:ea typeface="Helvetica" charset="0"/>
                <a:cs typeface="Helvetica" charset="0"/>
              </a:defRPr>
            </a:lvl1pPr>
          </a:lstStyle>
          <a:p>
            <a:r>
              <a:rPr lang="pt-BR" dirty="0" err="1" smtClean="0"/>
              <a:t>Cap</a:t>
            </a:r>
            <a:r>
              <a:rPr lang="en-US" dirty="0" err="1" smtClean="0"/>
              <a:t>ítulo</a:t>
            </a:r>
            <a:r>
              <a:rPr lang="en-US" dirty="0" smtClean="0"/>
              <a:t> – </a:t>
            </a:r>
            <a:r>
              <a:rPr lang="en-US" dirty="0" err="1" smtClean="0"/>
              <a:t>Tema</a:t>
            </a:r>
            <a:endParaRPr lang="en-US" dirty="0"/>
          </a:p>
        </p:txBody>
      </p:sp>
      <p:pic>
        <p:nvPicPr>
          <p:cNvPr id="3" name="Imagem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3707" y="882817"/>
            <a:ext cx="11172043" cy="338465"/>
          </a:xfrm>
          <a:prstGeom prst="rect">
            <a:avLst/>
          </a:prstGeom>
        </p:spPr>
      </p:pic>
      <p:cxnSp>
        <p:nvCxnSpPr>
          <p:cNvPr id="8" name="Conector Reto 7"/>
          <p:cNvCxnSpPr/>
          <p:nvPr userDrawn="1"/>
        </p:nvCxnSpPr>
        <p:spPr>
          <a:xfrm>
            <a:off x="543707" y="792084"/>
            <a:ext cx="11172043" cy="0"/>
          </a:xfrm>
          <a:prstGeom prst="line">
            <a:avLst/>
          </a:prstGeom>
          <a:ln w="28575">
            <a:solidFill>
              <a:srgbClr val="23A24A">
                <a:alpha val="70000"/>
              </a:srgbClr>
            </a:solidFill>
          </a:ln>
        </p:spPr>
        <p:style>
          <a:lnRef idx="1">
            <a:schemeClr val="accent1"/>
          </a:lnRef>
          <a:fillRef idx="0">
            <a:schemeClr val="accent1"/>
          </a:fillRef>
          <a:effectRef idx="0">
            <a:schemeClr val="accent1"/>
          </a:effectRef>
          <a:fontRef idx="minor">
            <a:schemeClr val="tx1"/>
          </a:fontRef>
        </p:style>
      </p:cxnSp>
      <p:sp>
        <p:nvSpPr>
          <p:cNvPr id="18" name="Espaço Reservado para Texto 12"/>
          <p:cNvSpPr>
            <a:spLocks noGrp="1"/>
          </p:cNvSpPr>
          <p:nvPr>
            <p:ph type="body" sz="quarter" idx="23" hasCustomPrompt="1"/>
          </p:nvPr>
        </p:nvSpPr>
        <p:spPr>
          <a:xfrm>
            <a:off x="543707" y="1584960"/>
            <a:ext cx="7567360" cy="4662816"/>
          </a:xfrm>
          <a:prstGeom prst="rect">
            <a:avLst/>
          </a:prstGeom>
        </p:spPr>
        <p:txBody>
          <a:bodyPr>
            <a:noAutofit/>
          </a:bodyPr>
          <a:lstStyle>
            <a:lvl1pPr marL="0" indent="0">
              <a:buNone/>
              <a:defRPr sz="1800" b="1" i="0" baseline="0">
                <a:solidFill>
                  <a:srgbClr val="23A24A"/>
                </a:solidFill>
                <a:latin typeface="+mn-lt"/>
                <a:ea typeface="Helvetica Light" charset="0"/>
                <a:cs typeface="Helvetica Light" charset="0"/>
              </a:defRPr>
            </a:lvl1pPr>
            <a:lvl2pPr marL="0" indent="0">
              <a:buNone/>
              <a:defRPr sz="1800" b="0" i="0">
                <a:latin typeface="+mn-lt"/>
                <a:ea typeface="Helvetica Light" charset="0"/>
                <a:cs typeface="Helvetica Light" charset="0"/>
              </a:defRPr>
            </a:lvl2pPr>
            <a:lvl3pPr marL="0" indent="0">
              <a:buNone/>
              <a:defRPr sz="1800" b="0" i="0">
                <a:latin typeface="+mn-lt"/>
                <a:ea typeface="Helvetica" charset="0"/>
                <a:cs typeface="Helvetica" charset="0"/>
              </a:defRPr>
            </a:lvl3pPr>
            <a:lvl4pPr marL="540000" indent="-285750">
              <a:buClr>
                <a:srgbClr val="23A24A"/>
              </a:buClr>
              <a:buFont typeface="LucidaGrande" charset="0"/>
              <a:buChar char="●"/>
              <a:defRPr sz="1800" b="0" i="0">
                <a:latin typeface="+mn-lt"/>
                <a:ea typeface="Helvetica Light" charset="0"/>
                <a:cs typeface="Helvetica Light" charset="0"/>
              </a:defRPr>
            </a:lvl4pPr>
            <a:lvl5pPr marL="540000" indent="0">
              <a:buNone/>
              <a:defRPr sz="1800" b="0" i="0">
                <a:latin typeface="+mn-lt"/>
                <a:ea typeface="Helvetica Light" charset="0"/>
                <a:cs typeface="Helvetica Light" charset="0"/>
              </a:defRPr>
            </a:lvl5pPr>
          </a:lstStyle>
          <a:p>
            <a:pPr lvl="0"/>
            <a:r>
              <a:rPr lang="en-US" dirty="0" err="1" smtClean="0"/>
              <a:t>Primeiro</a:t>
            </a:r>
            <a:r>
              <a:rPr lang="en-US" dirty="0" smtClean="0"/>
              <a:t> </a:t>
            </a:r>
            <a:r>
              <a:rPr lang="en-US" dirty="0" err="1" smtClean="0"/>
              <a:t>nível</a:t>
            </a:r>
            <a:endParaRPr lang="en-US" dirty="0" smtClean="0"/>
          </a:p>
          <a:p>
            <a:pPr lvl="1"/>
            <a:r>
              <a:rPr lang="en-US" dirty="0" smtClean="0"/>
              <a:t>Segundo </a:t>
            </a:r>
            <a:r>
              <a:rPr lang="en-US" dirty="0" err="1" smtClean="0"/>
              <a:t>nível</a:t>
            </a:r>
            <a:endParaRPr lang="en-US" dirty="0" smtClean="0"/>
          </a:p>
          <a:p>
            <a:pPr lvl="2"/>
            <a:r>
              <a:rPr lang="en-US" dirty="0" err="1" smtClean="0"/>
              <a:t>Terceiro</a:t>
            </a:r>
            <a:r>
              <a:rPr lang="en-US" dirty="0" smtClean="0"/>
              <a:t> </a:t>
            </a:r>
            <a:r>
              <a:rPr lang="en-US" dirty="0" err="1" smtClean="0"/>
              <a:t>nível</a:t>
            </a:r>
            <a:r>
              <a:rPr lang="en-US" dirty="0" smtClean="0"/>
              <a:t>:</a:t>
            </a:r>
          </a:p>
          <a:p>
            <a:pPr lvl="3"/>
            <a:r>
              <a:rPr lang="en-US" dirty="0" smtClean="0"/>
              <a:t>Quarto </a:t>
            </a:r>
            <a:r>
              <a:rPr lang="en-US" dirty="0" err="1" smtClean="0"/>
              <a:t>nível</a:t>
            </a:r>
            <a:endParaRPr lang="en-US" dirty="0" smtClean="0"/>
          </a:p>
          <a:p>
            <a:pPr lvl="4"/>
            <a:r>
              <a:rPr lang="en-US" dirty="0" err="1" smtClean="0"/>
              <a:t>Quinto</a:t>
            </a:r>
            <a:r>
              <a:rPr lang="en-US" dirty="0" smtClean="0"/>
              <a:t> </a:t>
            </a:r>
            <a:r>
              <a:rPr lang="en-US" dirty="0" err="1" smtClean="0"/>
              <a:t>nível</a:t>
            </a:r>
            <a:endParaRPr lang="pt-BR" dirty="0"/>
          </a:p>
        </p:txBody>
      </p:sp>
      <p:sp>
        <p:nvSpPr>
          <p:cNvPr id="19" name="Espaço Reservado para Imagem 2"/>
          <p:cNvSpPr>
            <a:spLocks noGrp="1"/>
          </p:cNvSpPr>
          <p:nvPr>
            <p:ph type="pic" idx="13" hasCustomPrompt="1"/>
          </p:nvPr>
        </p:nvSpPr>
        <p:spPr>
          <a:xfrm>
            <a:off x="8111067" y="1584960"/>
            <a:ext cx="3722647" cy="3935307"/>
          </a:xfrm>
          <a:prstGeom prst="rect">
            <a:avLst/>
          </a:prstGeom>
        </p:spPr>
        <p:txBody>
          <a:bodyPr>
            <a:normAutofit/>
          </a:bodyPr>
          <a:lstStyle>
            <a:lvl1pPr marL="0" indent="0">
              <a:buNone/>
              <a:defRPr sz="24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smtClean="0"/>
              <a:t>Grafismo </a:t>
            </a:r>
            <a:r>
              <a:rPr lang="pt-BR" dirty="0" err="1" smtClean="0"/>
              <a:t>icone</a:t>
            </a:r>
            <a:r>
              <a:rPr lang="pt-BR" dirty="0" smtClean="0"/>
              <a:t> ou </a:t>
            </a:r>
            <a:r>
              <a:rPr lang="pt-BR" dirty="0" err="1" smtClean="0"/>
              <a:t>s</a:t>
            </a:r>
            <a:r>
              <a:rPr lang="en-US" dirty="0" err="1" smtClean="0"/>
              <a:t>ímbolo</a:t>
            </a:r>
            <a:endParaRPr lang="en-US" dirty="0"/>
          </a:p>
        </p:txBody>
      </p:sp>
      <p:sp>
        <p:nvSpPr>
          <p:cNvPr id="21" name="Espaço Reservado para Texto 20"/>
          <p:cNvSpPr>
            <a:spLocks noGrp="1"/>
          </p:cNvSpPr>
          <p:nvPr>
            <p:ph type="body" sz="quarter" idx="24" hasCustomPrompt="1"/>
          </p:nvPr>
        </p:nvSpPr>
        <p:spPr>
          <a:xfrm>
            <a:off x="543707" y="927482"/>
            <a:ext cx="6991626" cy="282726"/>
          </a:xfrm>
          <a:prstGeom prst="rect">
            <a:avLst/>
          </a:prstGeom>
        </p:spPr>
        <p:txBody>
          <a:bodyPr>
            <a:noAutofit/>
          </a:bodyPr>
          <a:lstStyle>
            <a:lvl1pPr marL="0" indent="0">
              <a:buNone/>
              <a:defRPr sz="1800" b="0" i="0" cap="all" baseline="0">
                <a:solidFill>
                  <a:srgbClr val="23A24A"/>
                </a:solidFill>
                <a:latin typeface="+mn-lt"/>
                <a:ea typeface="Helvetica Light" charset="0"/>
                <a:cs typeface="Helvetica Light" charset="0"/>
              </a:defRPr>
            </a:lvl1pPr>
          </a:lstStyle>
          <a:p>
            <a:pPr lvl="0"/>
            <a:r>
              <a:rPr lang="en-US" dirty="0" smtClean="0"/>
              <a:t>Sub-</a:t>
            </a:r>
            <a:r>
              <a:rPr lang="en-US" dirty="0" err="1" smtClean="0"/>
              <a:t>tema</a:t>
            </a:r>
            <a:endParaRPr lang="pt-BR" dirty="0"/>
          </a:p>
        </p:txBody>
      </p:sp>
      <p:cxnSp>
        <p:nvCxnSpPr>
          <p:cNvPr id="22" name="Conector Reto 21"/>
          <p:cNvCxnSpPr/>
          <p:nvPr userDrawn="1"/>
        </p:nvCxnSpPr>
        <p:spPr>
          <a:xfrm>
            <a:off x="3785191" y="6452072"/>
            <a:ext cx="6560288" cy="20166"/>
          </a:xfrm>
          <a:prstGeom prst="line">
            <a:avLst/>
          </a:prstGeom>
          <a:ln w="28575">
            <a:solidFill>
              <a:srgbClr val="23A24A"/>
            </a:solidFill>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9590048" y="6386435"/>
            <a:ext cx="177868" cy="177868"/>
          </a:xfrm>
          <a:prstGeom prst="ellipse">
            <a:avLst/>
          </a:prstGeom>
          <a:ln w="28575">
            <a:solidFill>
              <a:srgbClr val="23A24A"/>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latin typeface="+mn-lt"/>
            </a:endParaRPr>
          </a:p>
        </p:txBody>
      </p:sp>
      <p:pic>
        <p:nvPicPr>
          <p:cNvPr id="14" name="Shape 133"/>
          <p:cNvPicPr preferRelativeResize="0">
            <a:picLocks/>
          </p:cNvPicPr>
          <p:nvPr userDrawn="1"/>
        </p:nvPicPr>
        <p:blipFill rotWithShape="1">
          <a:blip r:embed="rId3" cstate="print">
            <a:alphaModFix/>
          </a:blip>
          <a:srcRect/>
          <a:stretch/>
        </p:blipFill>
        <p:spPr>
          <a:xfrm>
            <a:off x="10472739" y="6292501"/>
            <a:ext cx="1439998" cy="366314"/>
          </a:xfrm>
          <a:prstGeom prst="rect">
            <a:avLst/>
          </a:prstGeom>
          <a:noFill/>
          <a:ln>
            <a:noFill/>
          </a:ln>
        </p:spPr>
      </p:pic>
      <p:sp>
        <p:nvSpPr>
          <p:cNvPr id="12" name="TextBox 11"/>
          <p:cNvSpPr txBox="1"/>
          <p:nvPr userDrawn="1"/>
        </p:nvSpPr>
        <p:spPr>
          <a:xfrm>
            <a:off x="543707" y="6298367"/>
            <a:ext cx="3241484" cy="276999"/>
          </a:xfrm>
          <a:prstGeom prst="rect">
            <a:avLst/>
          </a:prstGeom>
          <a:noFill/>
        </p:spPr>
        <p:txBody>
          <a:bodyPr wrap="square" rtlCol="0">
            <a:spAutoFit/>
          </a:bodyPr>
          <a:lstStyle/>
          <a:p>
            <a:r>
              <a:rPr lang="pt-BR" sz="1200" dirty="0" smtClean="0">
                <a:solidFill>
                  <a:srgbClr val="23A24A"/>
                </a:solidFill>
                <a:latin typeface="+mn-lt"/>
                <a:ea typeface="Calibri" charset="0"/>
                <a:cs typeface="Calibri" charset="0"/>
              </a:rPr>
              <a:t>BIOLOGIA</a:t>
            </a:r>
            <a:r>
              <a:rPr lang="pt-BR" sz="1200" baseline="0" dirty="0" smtClean="0">
                <a:solidFill>
                  <a:srgbClr val="23A24A"/>
                </a:solidFill>
                <a:latin typeface="+mn-lt"/>
                <a:ea typeface="Calibri" charset="0"/>
                <a:cs typeface="Calibri" charset="0"/>
              </a:rPr>
              <a:t> </a:t>
            </a:r>
            <a:r>
              <a:rPr lang="pt-BR" sz="1200" dirty="0" smtClean="0">
                <a:solidFill>
                  <a:srgbClr val="23A24A"/>
                </a:solidFill>
                <a:latin typeface="+mn-lt"/>
                <a:ea typeface="Calibri" charset="0"/>
                <a:cs typeface="Calibri" charset="0"/>
              </a:rPr>
              <a:t> </a:t>
            </a:r>
            <a:r>
              <a:rPr lang="en-US" sz="1200" dirty="0" smtClean="0">
                <a:solidFill>
                  <a:srgbClr val="23A24A"/>
                </a:solidFill>
                <a:latin typeface="+mn-lt"/>
                <a:ea typeface="Calibri" charset="0"/>
                <a:cs typeface="Calibri" charset="0"/>
              </a:rPr>
              <a:t>| Volume 2 – 1º </a:t>
            </a:r>
            <a:r>
              <a:rPr lang="en-US" sz="1200" dirty="0" err="1" smtClean="0">
                <a:solidFill>
                  <a:srgbClr val="23A24A"/>
                </a:solidFill>
                <a:latin typeface="+mn-lt"/>
                <a:ea typeface="Calibri" charset="0"/>
                <a:cs typeface="Calibri" charset="0"/>
              </a:rPr>
              <a:t>Bimestre</a:t>
            </a:r>
            <a:endParaRPr lang="pt-BR" sz="1200" dirty="0">
              <a:solidFill>
                <a:srgbClr val="23A24A"/>
              </a:solidFill>
              <a:latin typeface="+mn-lt"/>
              <a:ea typeface="Calibri" charset="0"/>
              <a:cs typeface="Calibri" charset="0"/>
            </a:endParaRPr>
          </a:p>
        </p:txBody>
      </p:sp>
    </p:spTree>
    <p:extLst>
      <p:ext uri="{BB962C8B-B14F-4D97-AF65-F5344CB8AC3E}">
        <p14:creationId xmlns:p14="http://schemas.microsoft.com/office/powerpoint/2010/main" val="1238828235"/>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Slide de título">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543707" y="363071"/>
            <a:ext cx="9046341" cy="358571"/>
          </a:xfrm>
          <a:prstGeom prst="rect">
            <a:avLst/>
          </a:prstGeom>
        </p:spPr>
        <p:txBody>
          <a:bodyPr anchor="t">
            <a:noAutofit/>
          </a:bodyPr>
          <a:lstStyle>
            <a:lvl1pPr algn="l">
              <a:defRPr sz="1800" b="1" cap="all" baseline="0">
                <a:solidFill>
                  <a:srgbClr val="23A24A"/>
                </a:solidFill>
                <a:latin typeface="+mn-lt"/>
                <a:ea typeface="Helvetica" charset="0"/>
                <a:cs typeface="Helvetica" charset="0"/>
              </a:defRPr>
            </a:lvl1pPr>
          </a:lstStyle>
          <a:p>
            <a:r>
              <a:rPr lang="pt-BR" dirty="0" err="1" smtClean="0"/>
              <a:t>Cap</a:t>
            </a:r>
            <a:r>
              <a:rPr lang="en-US" dirty="0" err="1" smtClean="0"/>
              <a:t>ítulo</a:t>
            </a:r>
            <a:r>
              <a:rPr lang="en-US" dirty="0" smtClean="0"/>
              <a:t> – </a:t>
            </a:r>
            <a:r>
              <a:rPr lang="en-US" dirty="0" err="1" smtClean="0"/>
              <a:t>Tema</a:t>
            </a:r>
            <a:endParaRPr lang="en-US" dirty="0"/>
          </a:p>
        </p:txBody>
      </p:sp>
      <p:pic>
        <p:nvPicPr>
          <p:cNvPr id="3" name="Imagem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3707" y="882817"/>
            <a:ext cx="11172043" cy="338465"/>
          </a:xfrm>
          <a:prstGeom prst="rect">
            <a:avLst/>
          </a:prstGeom>
        </p:spPr>
      </p:pic>
      <p:cxnSp>
        <p:nvCxnSpPr>
          <p:cNvPr id="8" name="Conector Reto 7"/>
          <p:cNvCxnSpPr/>
          <p:nvPr userDrawn="1"/>
        </p:nvCxnSpPr>
        <p:spPr>
          <a:xfrm>
            <a:off x="543707" y="792084"/>
            <a:ext cx="11172043" cy="0"/>
          </a:xfrm>
          <a:prstGeom prst="line">
            <a:avLst/>
          </a:prstGeom>
          <a:ln w="28575">
            <a:solidFill>
              <a:srgbClr val="23A24A">
                <a:alpha val="70000"/>
              </a:srgbClr>
            </a:solidFill>
          </a:ln>
        </p:spPr>
        <p:style>
          <a:lnRef idx="1">
            <a:schemeClr val="accent1"/>
          </a:lnRef>
          <a:fillRef idx="0">
            <a:schemeClr val="accent1"/>
          </a:fillRef>
          <a:effectRef idx="0">
            <a:schemeClr val="accent1"/>
          </a:effectRef>
          <a:fontRef idx="minor">
            <a:schemeClr val="tx1"/>
          </a:fontRef>
        </p:style>
      </p:cxnSp>
      <p:sp>
        <p:nvSpPr>
          <p:cNvPr id="18" name="Espaço Reservado para Texto 12"/>
          <p:cNvSpPr>
            <a:spLocks noGrp="1"/>
          </p:cNvSpPr>
          <p:nvPr>
            <p:ph type="body" sz="quarter" idx="23" hasCustomPrompt="1"/>
          </p:nvPr>
        </p:nvSpPr>
        <p:spPr>
          <a:xfrm>
            <a:off x="543707" y="1584959"/>
            <a:ext cx="5880311" cy="4684437"/>
          </a:xfrm>
          <a:prstGeom prst="rect">
            <a:avLst/>
          </a:prstGeom>
        </p:spPr>
        <p:txBody>
          <a:bodyPr>
            <a:noAutofit/>
          </a:bodyPr>
          <a:lstStyle>
            <a:lvl1pPr marL="0" indent="0">
              <a:buNone/>
              <a:defRPr sz="1800" b="1" i="0" baseline="0">
                <a:solidFill>
                  <a:srgbClr val="23A24A"/>
                </a:solidFill>
                <a:latin typeface="+mn-lt"/>
                <a:ea typeface="Helvetica Light" charset="0"/>
                <a:cs typeface="Helvetica Light" charset="0"/>
              </a:defRPr>
            </a:lvl1pPr>
            <a:lvl2pPr marL="0" indent="0">
              <a:buNone/>
              <a:defRPr sz="1800" b="0" i="0">
                <a:latin typeface="+mn-lt"/>
                <a:ea typeface="Helvetica Light" charset="0"/>
                <a:cs typeface="Helvetica Light" charset="0"/>
              </a:defRPr>
            </a:lvl2pPr>
            <a:lvl3pPr marL="0" indent="0">
              <a:buNone/>
              <a:defRPr sz="1800" b="0" i="0">
                <a:latin typeface="+mn-lt"/>
                <a:ea typeface="Helvetica" charset="0"/>
                <a:cs typeface="Helvetica" charset="0"/>
              </a:defRPr>
            </a:lvl3pPr>
            <a:lvl4pPr marL="540000" indent="-285750">
              <a:buClr>
                <a:srgbClr val="23A24A"/>
              </a:buClr>
              <a:buFont typeface="LucidaGrande" charset="0"/>
              <a:buChar char="●"/>
              <a:defRPr sz="1800" b="0" i="0">
                <a:latin typeface="+mn-lt"/>
                <a:ea typeface="Helvetica Light" charset="0"/>
                <a:cs typeface="Helvetica Light" charset="0"/>
              </a:defRPr>
            </a:lvl4pPr>
            <a:lvl5pPr marL="540000" indent="0">
              <a:buNone/>
              <a:defRPr sz="1800" b="0" i="0">
                <a:latin typeface="+mn-lt"/>
                <a:ea typeface="Helvetica Light" charset="0"/>
                <a:cs typeface="Helvetica Light" charset="0"/>
              </a:defRPr>
            </a:lvl5pPr>
          </a:lstStyle>
          <a:p>
            <a:pPr lvl="0"/>
            <a:r>
              <a:rPr lang="en-US" dirty="0" err="1" smtClean="0"/>
              <a:t>Primeiro</a:t>
            </a:r>
            <a:r>
              <a:rPr lang="en-US" dirty="0" smtClean="0"/>
              <a:t> </a:t>
            </a:r>
            <a:r>
              <a:rPr lang="en-US" dirty="0" err="1" smtClean="0"/>
              <a:t>nível</a:t>
            </a:r>
            <a:endParaRPr lang="en-US" dirty="0" smtClean="0"/>
          </a:p>
          <a:p>
            <a:pPr lvl="1"/>
            <a:r>
              <a:rPr lang="en-US" dirty="0" smtClean="0"/>
              <a:t>Segundo </a:t>
            </a:r>
            <a:r>
              <a:rPr lang="en-US" dirty="0" err="1" smtClean="0"/>
              <a:t>nível</a:t>
            </a:r>
            <a:endParaRPr lang="en-US" dirty="0" smtClean="0"/>
          </a:p>
          <a:p>
            <a:pPr lvl="2"/>
            <a:r>
              <a:rPr lang="en-US" dirty="0" err="1" smtClean="0"/>
              <a:t>Terceiro</a:t>
            </a:r>
            <a:r>
              <a:rPr lang="en-US" dirty="0" smtClean="0"/>
              <a:t> </a:t>
            </a:r>
            <a:r>
              <a:rPr lang="en-US" dirty="0" err="1" smtClean="0"/>
              <a:t>nível</a:t>
            </a:r>
            <a:r>
              <a:rPr lang="en-US" dirty="0" smtClean="0"/>
              <a:t>:</a:t>
            </a:r>
          </a:p>
          <a:p>
            <a:pPr lvl="3"/>
            <a:r>
              <a:rPr lang="en-US" dirty="0" smtClean="0"/>
              <a:t>Quarto </a:t>
            </a:r>
            <a:r>
              <a:rPr lang="en-US" dirty="0" err="1" smtClean="0"/>
              <a:t>nível</a:t>
            </a:r>
            <a:endParaRPr lang="en-US" dirty="0" smtClean="0"/>
          </a:p>
          <a:p>
            <a:pPr lvl="4"/>
            <a:r>
              <a:rPr lang="en-US" dirty="0" err="1" smtClean="0"/>
              <a:t>Quinto</a:t>
            </a:r>
            <a:r>
              <a:rPr lang="en-US" dirty="0" smtClean="0"/>
              <a:t> </a:t>
            </a:r>
            <a:r>
              <a:rPr lang="en-US" dirty="0" err="1" smtClean="0"/>
              <a:t>nível</a:t>
            </a:r>
            <a:endParaRPr lang="pt-BR" dirty="0"/>
          </a:p>
        </p:txBody>
      </p:sp>
      <p:sp>
        <p:nvSpPr>
          <p:cNvPr id="4" name="Retângulo 3"/>
          <p:cNvSpPr/>
          <p:nvPr userDrawn="1"/>
        </p:nvSpPr>
        <p:spPr>
          <a:xfrm rot="461075">
            <a:off x="6975945" y="1540543"/>
            <a:ext cx="3742266" cy="4528109"/>
          </a:xfrm>
          <a:prstGeom prst="rect">
            <a:avLst/>
          </a:prstGeom>
          <a:solidFill>
            <a:srgbClr val="23A24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mn-lt"/>
            </a:endParaRPr>
          </a:p>
        </p:txBody>
      </p:sp>
      <p:sp>
        <p:nvSpPr>
          <p:cNvPr id="19" name="Espaço Reservado para Imagem 2"/>
          <p:cNvSpPr>
            <a:spLocks noGrp="1"/>
          </p:cNvSpPr>
          <p:nvPr>
            <p:ph type="pic" idx="13" hasCustomPrompt="1"/>
          </p:nvPr>
        </p:nvSpPr>
        <p:spPr>
          <a:xfrm>
            <a:off x="6842954" y="1550945"/>
            <a:ext cx="3742266" cy="4528109"/>
          </a:xfrm>
          <a:prstGeom prst="rect">
            <a:avLst/>
          </a:prstGeom>
          <a:solidFill>
            <a:schemeClr val="bg1"/>
          </a:solidFill>
          <a:ln w="19050">
            <a:solidFill>
              <a:srgbClr val="23A24A">
                <a:alpha val="50000"/>
              </a:srgbClr>
            </a:solidFill>
          </a:ln>
        </p:spPr>
        <p:txBody>
          <a:bodyPr>
            <a:normAutofit/>
          </a:bodyPr>
          <a:lstStyle>
            <a:lvl1pPr marL="0" indent="0">
              <a:buNone/>
              <a:defRPr sz="24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err="1" smtClean="0"/>
              <a:t>Foto</a:t>
            </a:r>
            <a:r>
              <a:rPr lang="en-US" dirty="0" smtClean="0"/>
              <a:t> </a:t>
            </a:r>
            <a:r>
              <a:rPr lang="en-US" dirty="0" err="1" smtClean="0"/>
              <a:t>grande</a:t>
            </a:r>
            <a:endParaRPr lang="en-US" dirty="0"/>
          </a:p>
        </p:txBody>
      </p:sp>
      <p:sp>
        <p:nvSpPr>
          <p:cNvPr id="12" name="Espaço Reservado para Texto 20"/>
          <p:cNvSpPr>
            <a:spLocks noGrp="1"/>
          </p:cNvSpPr>
          <p:nvPr>
            <p:ph type="body" sz="quarter" idx="24" hasCustomPrompt="1"/>
          </p:nvPr>
        </p:nvSpPr>
        <p:spPr>
          <a:xfrm>
            <a:off x="543707" y="927482"/>
            <a:ext cx="6991626" cy="282726"/>
          </a:xfrm>
          <a:prstGeom prst="rect">
            <a:avLst/>
          </a:prstGeom>
        </p:spPr>
        <p:txBody>
          <a:bodyPr>
            <a:noAutofit/>
          </a:bodyPr>
          <a:lstStyle>
            <a:lvl1pPr marL="0" indent="0">
              <a:buNone/>
              <a:defRPr sz="1800" b="0" i="0" cap="all" baseline="0">
                <a:solidFill>
                  <a:srgbClr val="23A24A"/>
                </a:solidFill>
                <a:latin typeface="+mn-lt"/>
                <a:ea typeface="Helvetica Light" charset="0"/>
                <a:cs typeface="Helvetica Light" charset="0"/>
              </a:defRPr>
            </a:lvl1pPr>
          </a:lstStyle>
          <a:p>
            <a:pPr lvl="0"/>
            <a:r>
              <a:rPr lang="en-US" dirty="0" smtClean="0"/>
              <a:t>Sub-</a:t>
            </a:r>
            <a:r>
              <a:rPr lang="en-US" dirty="0" err="1" smtClean="0"/>
              <a:t>tema</a:t>
            </a:r>
            <a:endParaRPr lang="pt-BR" dirty="0"/>
          </a:p>
        </p:txBody>
      </p:sp>
      <p:cxnSp>
        <p:nvCxnSpPr>
          <p:cNvPr id="23" name="Conector Reto 22"/>
          <p:cNvCxnSpPr/>
          <p:nvPr userDrawn="1"/>
        </p:nvCxnSpPr>
        <p:spPr>
          <a:xfrm>
            <a:off x="3785191" y="6452072"/>
            <a:ext cx="6560288" cy="20166"/>
          </a:xfrm>
          <a:prstGeom prst="line">
            <a:avLst/>
          </a:prstGeom>
          <a:ln w="28575">
            <a:solidFill>
              <a:srgbClr val="23A24A"/>
            </a:solidFill>
          </a:ln>
        </p:spPr>
        <p:style>
          <a:lnRef idx="1">
            <a:schemeClr val="accent1"/>
          </a:lnRef>
          <a:fillRef idx="0">
            <a:schemeClr val="accent1"/>
          </a:fillRef>
          <a:effectRef idx="0">
            <a:schemeClr val="accent1"/>
          </a:effectRef>
          <a:fontRef idx="minor">
            <a:schemeClr val="tx1"/>
          </a:fontRef>
        </p:style>
      </p:cxnSp>
      <p:sp>
        <p:nvSpPr>
          <p:cNvPr id="25" name="Oval 24"/>
          <p:cNvSpPr/>
          <p:nvPr userDrawn="1"/>
        </p:nvSpPr>
        <p:spPr>
          <a:xfrm>
            <a:off x="9590048" y="6386435"/>
            <a:ext cx="177868" cy="177868"/>
          </a:xfrm>
          <a:prstGeom prst="ellipse">
            <a:avLst/>
          </a:prstGeom>
          <a:ln w="28575">
            <a:solidFill>
              <a:srgbClr val="23A24A"/>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latin typeface="+mn-lt"/>
            </a:endParaRPr>
          </a:p>
        </p:txBody>
      </p:sp>
      <p:pic>
        <p:nvPicPr>
          <p:cNvPr id="15" name="Shape 133"/>
          <p:cNvPicPr preferRelativeResize="0">
            <a:picLocks/>
          </p:cNvPicPr>
          <p:nvPr userDrawn="1"/>
        </p:nvPicPr>
        <p:blipFill rotWithShape="1">
          <a:blip r:embed="rId3" cstate="print">
            <a:alphaModFix/>
          </a:blip>
          <a:srcRect/>
          <a:stretch/>
        </p:blipFill>
        <p:spPr>
          <a:xfrm>
            <a:off x="10472739" y="6292501"/>
            <a:ext cx="1439998" cy="366314"/>
          </a:xfrm>
          <a:prstGeom prst="rect">
            <a:avLst/>
          </a:prstGeom>
          <a:noFill/>
          <a:ln>
            <a:noFill/>
          </a:ln>
        </p:spPr>
      </p:pic>
      <p:sp>
        <p:nvSpPr>
          <p:cNvPr id="13" name="TextBox 12"/>
          <p:cNvSpPr txBox="1"/>
          <p:nvPr userDrawn="1"/>
        </p:nvSpPr>
        <p:spPr>
          <a:xfrm>
            <a:off x="543707" y="6298367"/>
            <a:ext cx="3241484" cy="276999"/>
          </a:xfrm>
          <a:prstGeom prst="rect">
            <a:avLst/>
          </a:prstGeom>
          <a:noFill/>
        </p:spPr>
        <p:txBody>
          <a:bodyPr wrap="square" rtlCol="0">
            <a:spAutoFit/>
          </a:bodyPr>
          <a:lstStyle/>
          <a:p>
            <a:r>
              <a:rPr lang="pt-BR" sz="1200" dirty="0" smtClean="0">
                <a:solidFill>
                  <a:srgbClr val="23A24A"/>
                </a:solidFill>
                <a:latin typeface="+mn-lt"/>
                <a:ea typeface="Calibri" charset="0"/>
                <a:cs typeface="Calibri" charset="0"/>
              </a:rPr>
              <a:t>BIOLOGIA</a:t>
            </a:r>
            <a:r>
              <a:rPr lang="pt-BR" sz="1200" baseline="0" dirty="0" smtClean="0">
                <a:solidFill>
                  <a:srgbClr val="23A24A"/>
                </a:solidFill>
                <a:latin typeface="+mn-lt"/>
                <a:ea typeface="Calibri" charset="0"/>
                <a:cs typeface="Calibri" charset="0"/>
              </a:rPr>
              <a:t> </a:t>
            </a:r>
            <a:r>
              <a:rPr lang="pt-BR" sz="1200" dirty="0" smtClean="0">
                <a:solidFill>
                  <a:srgbClr val="23A24A"/>
                </a:solidFill>
                <a:latin typeface="+mn-lt"/>
                <a:ea typeface="Calibri" charset="0"/>
                <a:cs typeface="Calibri" charset="0"/>
              </a:rPr>
              <a:t> </a:t>
            </a:r>
            <a:r>
              <a:rPr lang="en-US" sz="1200" dirty="0" smtClean="0">
                <a:solidFill>
                  <a:srgbClr val="23A24A"/>
                </a:solidFill>
                <a:latin typeface="+mn-lt"/>
                <a:ea typeface="Calibri" charset="0"/>
                <a:cs typeface="Calibri" charset="0"/>
              </a:rPr>
              <a:t>| Volume 2 – 1º </a:t>
            </a:r>
            <a:r>
              <a:rPr lang="en-US" sz="1200" dirty="0" err="1" smtClean="0">
                <a:solidFill>
                  <a:srgbClr val="23A24A"/>
                </a:solidFill>
                <a:latin typeface="+mn-lt"/>
                <a:ea typeface="Calibri" charset="0"/>
                <a:cs typeface="Calibri" charset="0"/>
              </a:rPr>
              <a:t>Bimestre</a:t>
            </a:r>
            <a:endParaRPr lang="pt-BR" sz="1200" dirty="0">
              <a:solidFill>
                <a:srgbClr val="23A24A"/>
              </a:solidFill>
              <a:latin typeface="+mn-lt"/>
              <a:ea typeface="Calibri" charset="0"/>
              <a:cs typeface="Calibri" charset="0"/>
            </a:endParaRPr>
          </a:p>
        </p:txBody>
      </p:sp>
    </p:spTree>
    <p:extLst>
      <p:ext uri="{BB962C8B-B14F-4D97-AF65-F5344CB8AC3E}">
        <p14:creationId xmlns:p14="http://schemas.microsoft.com/office/powerpoint/2010/main" val="838814259"/>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lide de título">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543707" y="363071"/>
            <a:ext cx="9046341" cy="358571"/>
          </a:xfrm>
          <a:prstGeom prst="rect">
            <a:avLst/>
          </a:prstGeom>
        </p:spPr>
        <p:txBody>
          <a:bodyPr anchor="t">
            <a:noAutofit/>
          </a:bodyPr>
          <a:lstStyle>
            <a:lvl1pPr algn="l">
              <a:defRPr sz="1800" b="1" cap="all" baseline="0">
                <a:solidFill>
                  <a:srgbClr val="23A24A"/>
                </a:solidFill>
                <a:latin typeface="+mn-lt"/>
                <a:ea typeface="Helvetica" charset="0"/>
                <a:cs typeface="Helvetica" charset="0"/>
              </a:defRPr>
            </a:lvl1pPr>
          </a:lstStyle>
          <a:p>
            <a:r>
              <a:rPr lang="pt-BR" dirty="0" err="1" smtClean="0"/>
              <a:t>Cap</a:t>
            </a:r>
            <a:r>
              <a:rPr lang="en-US" dirty="0" err="1" smtClean="0"/>
              <a:t>ítulo</a:t>
            </a:r>
            <a:r>
              <a:rPr lang="en-US" dirty="0" smtClean="0"/>
              <a:t> – </a:t>
            </a:r>
            <a:r>
              <a:rPr lang="en-US" dirty="0" err="1" smtClean="0"/>
              <a:t>Tema</a:t>
            </a:r>
            <a:endParaRPr lang="en-US" dirty="0"/>
          </a:p>
        </p:txBody>
      </p:sp>
      <p:pic>
        <p:nvPicPr>
          <p:cNvPr id="3" name="Imagem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3707" y="882817"/>
            <a:ext cx="11172043" cy="338465"/>
          </a:xfrm>
          <a:prstGeom prst="rect">
            <a:avLst/>
          </a:prstGeom>
        </p:spPr>
      </p:pic>
      <p:cxnSp>
        <p:nvCxnSpPr>
          <p:cNvPr id="8" name="Conector Reto 7"/>
          <p:cNvCxnSpPr/>
          <p:nvPr userDrawn="1"/>
        </p:nvCxnSpPr>
        <p:spPr>
          <a:xfrm>
            <a:off x="543707" y="792084"/>
            <a:ext cx="11172043" cy="0"/>
          </a:xfrm>
          <a:prstGeom prst="line">
            <a:avLst/>
          </a:prstGeom>
          <a:ln w="28575">
            <a:solidFill>
              <a:srgbClr val="23A24A">
                <a:alpha val="70000"/>
              </a:srgbClr>
            </a:solidFill>
          </a:ln>
        </p:spPr>
        <p:style>
          <a:lnRef idx="1">
            <a:schemeClr val="accent1"/>
          </a:lnRef>
          <a:fillRef idx="0">
            <a:schemeClr val="accent1"/>
          </a:fillRef>
          <a:effectRef idx="0">
            <a:schemeClr val="accent1"/>
          </a:effectRef>
          <a:fontRef idx="minor">
            <a:schemeClr val="tx1"/>
          </a:fontRef>
        </p:style>
      </p:cxnSp>
      <p:sp>
        <p:nvSpPr>
          <p:cNvPr id="18" name="Espaço Reservado para Texto 12"/>
          <p:cNvSpPr>
            <a:spLocks noGrp="1"/>
          </p:cNvSpPr>
          <p:nvPr>
            <p:ph type="body" sz="quarter" idx="23" hasCustomPrompt="1"/>
          </p:nvPr>
        </p:nvSpPr>
        <p:spPr>
          <a:xfrm>
            <a:off x="2573867" y="1544720"/>
            <a:ext cx="3555861" cy="1740347"/>
          </a:xfrm>
          <a:prstGeom prst="rect">
            <a:avLst/>
          </a:prstGeom>
        </p:spPr>
        <p:txBody>
          <a:bodyPr>
            <a:noAutofit/>
          </a:bodyPr>
          <a:lstStyle>
            <a:lvl1pPr marL="0" indent="0" algn="r">
              <a:buNone/>
              <a:defRPr sz="1800" b="1" i="0" baseline="0">
                <a:solidFill>
                  <a:srgbClr val="23A24A"/>
                </a:solidFill>
                <a:latin typeface="+mn-lt"/>
                <a:ea typeface="Helvetica Light" charset="0"/>
                <a:cs typeface="Helvetica Light" charset="0"/>
              </a:defRPr>
            </a:lvl1pPr>
            <a:lvl2pPr marL="0" indent="0" algn="r">
              <a:buNone/>
              <a:defRPr sz="1800" b="0" i="0">
                <a:latin typeface="+mn-lt"/>
                <a:ea typeface="Helvetica Light" charset="0"/>
                <a:cs typeface="Helvetica Light" charset="0"/>
              </a:defRPr>
            </a:lvl2pPr>
            <a:lvl3pPr marL="0" indent="0">
              <a:buNone/>
              <a:defRPr sz="1800" b="0" i="0">
                <a:latin typeface="Helvetica" charset="0"/>
                <a:ea typeface="Helvetica" charset="0"/>
                <a:cs typeface="Helvetica" charset="0"/>
              </a:defRPr>
            </a:lvl3pPr>
            <a:lvl4pPr marL="540000" indent="-285750">
              <a:buClr>
                <a:srgbClr val="1F93D9"/>
              </a:buClr>
              <a:buFont typeface="LucidaGrande" charset="0"/>
              <a:buChar char="●"/>
              <a:defRPr sz="1800" b="0" i="0">
                <a:latin typeface="Helvetica Light" charset="0"/>
                <a:ea typeface="Helvetica Light" charset="0"/>
                <a:cs typeface="Helvetica Light" charset="0"/>
              </a:defRPr>
            </a:lvl4pPr>
            <a:lvl5pPr marL="540000" indent="0">
              <a:buNone/>
              <a:defRPr sz="1800" b="0" i="0">
                <a:latin typeface="Helvetica Light" charset="0"/>
                <a:ea typeface="Helvetica Light" charset="0"/>
                <a:cs typeface="Helvetica Light" charset="0"/>
              </a:defRPr>
            </a:lvl5pPr>
          </a:lstStyle>
          <a:p>
            <a:pPr lvl="0"/>
            <a:r>
              <a:rPr lang="en-US" dirty="0" err="1" smtClean="0"/>
              <a:t>Primeiro</a:t>
            </a:r>
            <a:r>
              <a:rPr lang="en-US" dirty="0" smtClean="0"/>
              <a:t> </a:t>
            </a:r>
            <a:r>
              <a:rPr lang="en-US" dirty="0" err="1" smtClean="0"/>
              <a:t>nível</a:t>
            </a:r>
            <a:endParaRPr lang="en-US" dirty="0" smtClean="0"/>
          </a:p>
          <a:p>
            <a:pPr lvl="1"/>
            <a:r>
              <a:rPr lang="en-US" dirty="0" smtClean="0"/>
              <a:t>Segundo </a:t>
            </a:r>
            <a:r>
              <a:rPr lang="en-US" dirty="0" err="1" smtClean="0"/>
              <a:t>nível</a:t>
            </a:r>
            <a:endParaRPr lang="pt-BR" dirty="0"/>
          </a:p>
        </p:txBody>
      </p:sp>
      <p:sp>
        <p:nvSpPr>
          <p:cNvPr id="19" name="Espaço Reservado para Imagem 2"/>
          <p:cNvSpPr>
            <a:spLocks noGrp="1"/>
          </p:cNvSpPr>
          <p:nvPr>
            <p:ph type="pic" idx="13" hasCustomPrompt="1"/>
          </p:nvPr>
        </p:nvSpPr>
        <p:spPr>
          <a:xfrm>
            <a:off x="6299200" y="1550945"/>
            <a:ext cx="5416550" cy="2987187"/>
          </a:xfrm>
          <a:prstGeom prst="rect">
            <a:avLst/>
          </a:prstGeom>
          <a:solidFill>
            <a:schemeClr val="bg1"/>
          </a:solidFill>
          <a:ln w="38100" cap="rnd">
            <a:noFill/>
          </a:ln>
          <a:effectLst>
            <a:softEdge rad="0"/>
          </a:effectLst>
        </p:spPr>
        <p:txBody>
          <a:bodyPr>
            <a:normAutofit/>
          </a:bodyPr>
          <a:lstStyle>
            <a:lvl1pPr marL="0" indent="0">
              <a:buNone/>
              <a:defRPr sz="24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err="1" smtClean="0"/>
              <a:t>Foto</a:t>
            </a:r>
            <a:r>
              <a:rPr lang="en-US" dirty="0" smtClean="0"/>
              <a:t> </a:t>
            </a:r>
            <a:r>
              <a:rPr lang="en-US" dirty="0" err="1" smtClean="0"/>
              <a:t>média</a:t>
            </a:r>
            <a:r>
              <a:rPr lang="en-US" dirty="0" smtClean="0"/>
              <a:t> 2</a:t>
            </a:r>
            <a:endParaRPr lang="en-US" dirty="0"/>
          </a:p>
        </p:txBody>
      </p:sp>
      <p:sp>
        <p:nvSpPr>
          <p:cNvPr id="12" name="Espaço Reservado para Texto 20"/>
          <p:cNvSpPr>
            <a:spLocks noGrp="1"/>
          </p:cNvSpPr>
          <p:nvPr>
            <p:ph type="body" sz="quarter" idx="24" hasCustomPrompt="1"/>
          </p:nvPr>
        </p:nvSpPr>
        <p:spPr>
          <a:xfrm>
            <a:off x="543707" y="927482"/>
            <a:ext cx="6991626" cy="282726"/>
          </a:xfrm>
          <a:prstGeom prst="rect">
            <a:avLst/>
          </a:prstGeom>
        </p:spPr>
        <p:txBody>
          <a:bodyPr>
            <a:noAutofit/>
          </a:bodyPr>
          <a:lstStyle>
            <a:lvl1pPr marL="0" indent="0">
              <a:buNone/>
              <a:defRPr sz="1800" b="0" i="0" cap="all" baseline="0">
                <a:solidFill>
                  <a:srgbClr val="23A24A"/>
                </a:solidFill>
                <a:latin typeface="+mn-lt"/>
                <a:ea typeface="Helvetica Light" charset="0"/>
                <a:cs typeface="Helvetica Light" charset="0"/>
              </a:defRPr>
            </a:lvl1pPr>
          </a:lstStyle>
          <a:p>
            <a:pPr lvl="0"/>
            <a:r>
              <a:rPr lang="en-US" dirty="0" smtClean="0"/>
              <a:t>Sub-</a:t>
            </a:r>
            <a:r>
              <a:rPr lang="en-US" dirty="0" err="1" smtClean="0"/>
              <a:t>tema</a:t>
            </a:r>
            <a:endParaRPr lang="pt-BR" dirty="0"/>
          </a:p>
        </p:txBody>
      </p:sp>
      <p:sp>
        <p:nvSpPr>
          <p:cNvPr id="17" name="Espaço Reservado para Texto 12"/>
          <p:cNvSpPr>
            <a:spLocks noGrp="1"/>
          </p:cNvSpPr>
          <p:nvPr>
            <p:ph type="body" sz="quarter" idx="25" hasCustomPrompt="1"/>
          </p:nvPr>
        </p:nvSpPr>
        <p:spPr>
          <a:xfrm>
            <a:off x="7535333" y="4646088"/>
            <a:ext cx="4180416" cy="383112"/>
          </a:xfrm>
          <a:prstGeom prst="rect">
            <a:avLst/>
          </a:prstGeom>
        </p:spPr>
        <p:txBody>
          <a:bodyPr>
            <a:noAutofit/>
          </a:bodyPr>
          <a:lstStyle>
            <a:lvl1pPr marL="0" indent="0" algn="r">
              <a:buNone/>
              <a:defRPr sz="1200" b="0" i="0" baseline="0">
                <a:solidFill>
                  <a:schemeClr val="tx1"/>
                </a:solidFill>
                <a:latin typeface="+mn-lt"/>
                <a:ea typeface="Helvetica Light" charset="0"/>
                <a:cs typeface="Helvetica Light" charset="0"/>
              </a:defRPr>
            </a:lvl1pPr>
            <a:lvl2pPr marL="0" indent="0" algn="r">
              <a:buNone/>
              <a:defRPr sz="1800" b="0" i="0">
                <a:latin typeface="Helvetica Light" charset="0"/>
                <a:ea typeface="Helvetica Light" charset="0"/>
                <a:cs typeface="Helvetica Light" charset="0"/>
              </a:defRPr>
            </a:lvl2pPr>
            <a:lvl3pPr marL="0" indent="0">
              <a:buNone/>
              <a:defRPr sz="1800" b="0" i="0">
                <a:latin typeface="Helvetica" charset="0"/>
                <a:ea typeface="Helvetica" charset="0"/>
                <a:cs typeface="Helvetica" charset="0"/>
              </a:defRPr>
            </a:lvl3pPr>
            <a:lvl4pPr marL="540000" indent="-285750">
              <a:buClr>
                <a:srgbClr val="1F93D9"/>
              </a:buClr>
              <a:buFont typeface="LucidaGrande" charset="0"/>
              <a:buChar char="●"/>
              <a:defRPr sz="1800" b="0" i="0">
                <a:latin typeface="Helvetica Light" charset="0"/>
                <a:ea typeface="Helvetica Light" charset="0"/>
                <a:cs typeface="Helvetica Light" charset="0"/>
              </a:defRPr>
            </a:lvl4pPr>
            <a:lvl5pPr marL="540000" indent="0">
              <a:buNone/>
              <a:defRPr sz="1800" b="0" i="0">
                <a:latin typeface="Helvetica Light" charset="0"/>
                <a:ea typeface="Helvetica Light" charset="0"/>
                <a:cs typeface="Helvetica Light" charset="0"/>
              </a:defRPr>
            </a:lvl5pPr>
          </a:lstStyle>
          <a:p>
            <a:pPr lvl="0"/>
            <a:r>
              <a:rPr lang="en-US" dirty="0" err="1" smtClean="0"/>
              <a:t>Legenda</a:t>
            </a:r>
            <a:r>
              <a:rPr lang="en-US" dirty="0" smtClean="0"/>
              <a:t> da </a:t>
            </a:r>
            <a:r>
              <a:rPr lang="en-US" dirty="0" err="1" smtClean="0"/>
              <a:t>foto</a:t>
            </a:r>
            <a:endParaRPr lang="pt-BR" dirty="0"/>
          </a:p>
        </p:txBody>
      </p:sp>
      <p:sp>
        <p:nvSpPr>
          <p:cNvPr id="20" name="Espaço Reservado para Texto 12"/>
          <p:cNvSpPr>
            <a:spLocks noGrp="1"/>
          </p:cNvSpPr>
          <p:nvPr>
            <p:ph type="body" sz="quarter" idx="26" hasCustomPrompt="1"/>
          </p:nvPr>
        </p:nvSpPr>
        <p:spPr>
          <a:xfrm rot="16200000">
            <a:off x="10364037" y="2896435"/>
            <a:ext cx="2993410" cy="289984"/>
          </a:xfrm>
          <a:prstGeom prst="rect">
            <a:avLst/>
          </a:prstGeom>
        </p:spPr>
        <p:txBody>
          <a:bodyPr>
            <a:noAutofit/>
          </a:bodyPr>
          <a:lstStyle>
            <a:lvl1pPr marL="0" indent="0" algn="r">
              <a:buNone/>
              <a:defRPr sz="1200" b="0" i="0" baseline="0">
                <a:solidFill>
                  <a:schemeClr val="tx1">
                    <a:lumMod val="50000"/>
                    <a:lumOff val="50000"/>
                  </a:schemeClr>
                </a:solidFill>
                <a:latin typeface="+mn-lt"/>
                <a:ea typeface="Helvetica Light" charset="0"/>
                <a:cs typeface="Helvetica Light" charset="0"/>
              </a:defRPr>
            </a:lvl1pPr>
            <a:lvl2pPr marL="0" indent="0" algn="r">
              <a:buNone/>
              <a:defRPr sz="1800" b="0" i="0">
                <a:latin typeface="Helvetica Light" charset="0"/>
                <a:ea typeface="Helvetica Light" charset="0"/>
                <a:cs typeface="Helvetica Light" charset="0"/>
              </a:defRPr>
            </a:lvl2pPr>
            <a:lvl3pPr marL="0" indent="0">
              <a:buNone/>
              <a:defRPr sz="1800" b="0" i="0">
                <a:latin typeface="Helvetica" charset="0"/>
                <a:ea typeface="Helvetica" charset="0"/>
                <a:cs typeface="Helvetica" charset="0"/>
              </a:defRPr>
            </a:lvl3pPr>
            <a:lvl4pPr marL="540000" indent="-285750">
              <a:buClr>
                <a:srgbClr val="1F93D9"/>
              </a:buClr>
              <a:buFont typeface="LucidaGrande" charset="0"/>
              <a:buChar char="●"/>
              <a:defRPr sz="1800" b="0" i="0">
                <a:latin typeface="Helvetica Light" charset="0"/>
                <a:ea typeface="Helvetica Light" charset="0"/>
                <a:cs typeface="Helvetica Light" charset="0"/>
              </a:defRPr>
            </a:lvl4pPr>
            <a:lvl5pPr marL="540000" indent="0">
              <a:buNone/>
              <a:defRPr sz="1800" b="0" i="0">
                <a:latin typeface="Helvetica Light" charset="0"/>
                <a:ea typeface="Helvetica Light" charset="0"/>
                <a:cs typeface="Helvetica Light" charset="0"/>
              </a:defRPr>
            </a:lvl5pPr>
          </a:lstStyle>
          <a:p>
            <a:pPr lvl="0"/>
            <a:r>
              <a:rPr lang="en-US" dirty="0" err="1" smtClean="0"/>
              <a:t>crédito</a:t>
            </a:r>
            <a:endParaRPr lang="pt-BR" dirty="0"/>
          </a:p>
        </p:txBody>
      </p:sp>
      <p:sp>
        <p:nvSpPr>
          <p:cNvPr id="21" name="Espaço Reservado para Imagem 2"/>
          <p:cNvSpPr>
            <a:spLocks noGrp="1"/>
          </p:cNvSpPr>
          <p:nvPr>
            <p:ph type="pic" idx="27" hasCustomPrompt="1"/>
          </p:nvPr>
        </p:nvSpPr>
        <p:spPr>
          <a:xfrm>
            <a:off x="2929467" y="3322537"/>
            <a:ext cx="3790880" cy="2972512"/>
          </a:xfrm>
          <a:prstGeom prst="rect">
            <a:avLst/>
          </a:prstGeom>
          <a:solidFill>
            <a:schemeClr val="bg1"/>
          </a:solidFill>
          <a:ln w="38100" cap="rnd">
            <a:noFill/>
          </a:ln>
          <a:effectLst>
            <a:softEdge rad="0"/>
          </a:effectLst>
        </p:spPr>
        <p:txBody>
          <a:bodyPr>
            <a:normAutofit/>
          </a:bodyPr>
          <a:lstStyle>
            <a:lvl1pPr marL="0" indent="0">
              <a:buNone/>
              <a:defRPr sz="24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err="1" smtClean="0"/>
              <a:t>Foto</a:t>
            </a:r>
            <a:r>
              <a:rPr lang="en-US" dirty="0" smtClean="0"/>
              <a:t> </a:t>
            </a:r>
            <a:r>
              <a:rPr lang="en-US" dirty="0" err="1" smtClean="0"/>
              <a:t>média</a:t>
            </a:r>
            <a:r>
              <a:rPr lang="en-US" dirty="0" smtClean="0"/>
              <a:t> 1</a:t>
            </a:r>
            <a:endParaRPr lang="en-US" dirty="0"/>
          </a:p>
        </p:txBody>
      </p:sp>
      <p:sp>
        <p:nvSpPr>
          <p:cNvPr id="22" name="Espaço Reservado para Texto 12"/>
          <p:cNvSpPr>
            <a:spLocks noGrp="1"/>
          </p:cNvSpPr>
          <p:nvPr>
            <p:ph type="body" sz="quarter" idx="28" hasCustomPrompt="1"/>
          </p:nvPr>
        </p:nvSpPr>
        <p:spPr>
          <a:xfrm>
            <a:off x="543707" y="3309984"/>
            <a:ext cx="2385760" cy="2985064"/>
          </a:xfrm>
          <a:prstGeom prst="rect">
            <a:avLst/>
          </a:prstGeom>
        </p:spPr>
        <p:txBody>
          <a:bodyPr>
            <a:noAutofit/>
          </a:bodyPr>
          <a:lstStyle>
            <a:lvl1pPr marL="0" indent="0" algn="l">
              <a:buNone/>
              <a:defRPr sz="1800" b="1" i="0" baseline="0">
                <a:solidFill>
                  <a:srgbClr val="23A24A"/>
                </a:solidFill>
                <a:latin typeface="+mn-lt"/>
                <a:ea typeface="Helvetica Light" charset="0"/>
                <a:cs typeface="Helvetica Light" charset="0"/>
              </a:defRPr>
            </a:lvl1pPr>
            <a:lvl2pPr marL="0" indent="0" algn="l">
              <a:buNone/>
              <a:defRPr sz="1800" b="0" i="0">
                <a:latin typeface="+mn-lt"/>
                <a:ea typeface="Helvetica Light" charset="0"/>
                <a:cs typeface="Helvetica Light" charset="0"/>
              </a:defRPr>
            </a:lvl2pPr>
            <a:lvl3pPr marL="0" indent="0">
              <a:buNone/>
              <a:defRPr sz="1800" b="0" i="0">
                <a:latin typeface="Helvetica" charset="0"/>
                <a:ea typeface="Helvetica" charset="0"/>
                <a:cs typeface="Helvetica" charset="0"/>
              </a:defRPr>
            </a:lvl3pPr>
            <a:lvl4pPr marL="540000" indent="-285750">
              <a:buClr>
                <a:srgbClr val="1F93D9"/>
              </a:buClr>
              <a:buFont typeface="LucidaGrande" charset="0"/>
              <a:buChar char="●"/>
              <a:defRPr sz="1800" b="0" i="0">
                <a:latin typeface="Helvetica Light" charset="0"/>
                <a:ea typeface="Helvetica Light" charset="0"/>
                <a:cs typeface="Helvetica Light" charset="0"/>
              </a:defRPr>
            </a:lvl4pPr>
            <a:lvl5pPr marL="540000" indent="0">
              <a:buNone/>
              <a:defRPr sz="1800" b="0" i="0">
                <a:latin typeface="Helvetica Light" charset="0"/>
                <a:ea typeface="Helvetica Light" charset="0"/>
                <a:cs typeface="Helvetica Light" charset="0"/>
              </a:defRPr>
            </a:lvl5pPr>
          </a:lstStyle>
          <a:p>
            <a:pPr lvl="0"/>
            <a:r>
              <a:rPr lang="en-US" dirty="0" err="1" smtClean="0"/>
              <a:t>Primeiro</a:t>
            </a:r>
            <a:r>
              <a:rPr lang="en-US" dirty="0" smtClean="0"/>
              <a:t> </a:t>
            </a:r>
            <a:r>
              <a:rPr lang="en-US" dirty="0" err="1" smtClean="0"/>
              <a:t>nível</a:t>
            </a:r>
            <a:endParaRPr lang="en-US" dirty="0" smtClean="0"/>
          </a:p>
          <a:p>
            <a:pPr lvl="1"/>
            <a:r>
              <a:rPr lang="en-US" dirty="0" smtClean="0"/>
              <a:t>Segundo </a:t>
            </a:r>
            <a:r>
              <a:rPr lang="en-US" dirty="0" err="1" smtClean="0"/>
              <a:t>nível</a:t>
            </a:r>
            <a:endParaRPr lang="pt-BR" dirty="0"/>
          </a:p>
        </p:txBody>
      </p:sp>
      <p:sp>
        <p:nvSpPr>
          <p:cNvPr id="23" name="Espaço Reservado para Texto 12"/>
          <p:cNvSpPr>
            <a:spLocks noGrp="1"/>
          </p:cNvSpPr>
          <p:nvPr>
            <p:ph type="body" sz="quarter" idx="29" hasCustomPrompt="1"/>
          </p:nvPr>
        </p:nvSpPr>
        <p:spPr>
          <a:xfrm rot="16200000">
            <a:off x="6052955" y="5354536"/>
            <a:ext cx="1699980" cy="181044"/>
          </a:xfrm>
          <a:prstGeom prst="rect">
            <a:avLst/>
          </a:prstGeom>
        </p:spPr>
        <p:txBody>
          <a:bodyPr>
            <a:noAutofit/>
          </a:bodyPr>
          <a:lstStyle>
            <a:lvl1pPr marL="0" indent="0" algn="r">
              <a:buNone/>
              <a:defRPr sz="1200" b="0" i="0" baseline="0">
                <a:solidFill>
                  <a:schemeClr val="tx1">
                    <a:lumMod val="50000"/>
                    <a:lumOff val="50000"/>
                  </a:schemeClr>
                </a:solidFill>
                <a:latin typeface="+mn-lt"/>
                <a:ea typeface="Helvetica Light" charset="0"/>
                <a:cs typeface="Helvetica Light" charset="0"/>
              </a:defRPr>
            </a:lvl1pPr>
            <a:lvl2pPr marL="0" indent="0" algn="r">
              <a:buNone/>
              <a:defRPr sz="1800" b="0" i="0">
                <a:latin typeface="Helvetica Light" charset="0"/>
                <a:ea typeface="Helvetica Light" charset="0"/>
                <a:cs typeface="Helvetica Light" charset="0"/>
              </a:defRPr>
            </a:lvl2pPr>
            <a:lvl3pPr marL="0" indent="0">
              <a:buNone/>
              <a:defRPr sz="1800" b="0" i="0">
                <a:latin typeface="Helvetica" charset="0"/>
                <a:ea typeface="Helvetica" charset="0"/>
                <a:cs typeface="Helvetica" charset="0"/>
              </a:defRPr>
            </a:lvl3pPr>
            <a:lvl4pPr marL="540000" indent="-285750">
              <a:buClr>
                <a:srgbClr val="1F93D9"/>
              </a:buClr>
              <a:buFont typeface="LucidaGrande" charset="0"/>
              <a:buChar char="●"/>
              <a:defRPr sz="1800" b="0" i="0">
                <a:latin typeface="Helvetica Light" charset="0"/>
                <a:ea typeface="Helvetica Light" charset="0"/>
                <a:cs typeface="Helvetica Light" charset="0"/>
              </a:defRPr>
            </a:lvl4pPr>
            <a:lvl5pPr marL="540000" indent="0">
              <a:buNone/>
              <a:defRPr sz="1800" b="0" i="0">
                <a:latin typeface="Helvetica Light" charset="0"/>
                <a:ea typeface="Helvetica Light" charset="0"/>
                <a:cs typeface="Helvetica Light" charset="0"/>
              </a:defRPr>
            </a:lvl5pPr>
          </a:lstStyle>
          <a:p>
            <a:pPr lvl="0"/>
            <a:r>
              <a:rPr lang="en-US" dirty="0" err="1" smtClean="0"/>
              <a:t>crédito</a:t>
            </a:r>
            <a:endParaRPr lang="pt-BR" dirty="0"/>
          </a:p>
        </p:txBody>
      </p:sp>
      <p:sp>
        <p:nvSpPr>
          <p:cNvPr id="24" name="Espaço Reservado para Texto 12"/>
          <p:cNvSpPr>
            <a:spLocks noGrp="1"/>
          </p:cNvSpPr>
          <p:nvPr>
            <p:ph type="body" sz="quarter" idx="30" hasCustomPrompt="1"/>
          </p:nvPr>
        </p:nvSpPr>
        <p:spPr>
          <a:xfrm>
            <a:off x="7085544" y="5452534"/>
            <a:ext cx="3622211" cy="841838"/>
          </a:xfrm>
          <a:prstGeom prst="rect">
            <a:avLst/>
          </a:prstGeom>
        </p:spPr>
        <p:txBody>
          <a:bodyPr>
            <a:noAutofit/>
          </a:bodyPr>
          <a:lstStyle>
            <a:lvl1pPr marL="0" indent="0" algn="l">
              <a:buNone/>
              <a:defRPr sz="1200" b="0" i="0" baseline="0">
                <a:solidFill>
                  <a:schemeClr val="tx1"/>
                </a:solidFill>
                <a:latin typeface="+mn-lt"/>
                <a:ea typeface="Helvetica Light" charset="0"/>
                <a:cs typeface="Helvetica Light" charset="0"/>
              </a:defRPr>
            </a:lvl1pPr>
            <a:lvl2pPr marL="0" indent="0" algn="r">
              <a:buNone/>
              <a:defRPr sz="1800" b="0" i="0">
                <a:latin typeface="Helvetica Light" charset="0"/>
                <a:ea typeface="Helvetica Light" charset="0"/>
                <a:cs typeface="Helvetica Light" charset="0"/>
              </a:defRPr>
            </a:lvl2pPr>
            <a:lvl3pPr marL="0" indent="0">
              <a:buNone/>
              <a:defRPr sz="1800" b="0" i="0">
                <a:latin typeface="Helvetica" charset="0"/>
                <a:ea typeface="Helvetica" charset="0"/>
                <a:cs typeface="Helvetica" charset="0"/>
              </a:defRPr>
            </a:lvl3pPr>
            <a:lvl4pPr marL="540000" indent="-285750">
              <a:buClr>
                <a:srgbClr val="1F93D9"/>
              </a:buClr>
              <a:buFont typeface="LucidaGrande" charset="0"/>
              <a:buChar char="●"/>
              <a:defRPr sz="1800" b="0" i="0">
                <a:latin typeface="Helvetica Light" charset="0"/>
                <a:ea typeface="Helvetica Light" charset="0"/>
                <a:cs typeface="Helvetica Light" charset="0"/>
              </a:defRPr>
            </a:lvl4pPr>
            <a:lvl5pPr marL="540000" indent="0">
              <a:buNone/>
              <a:defRPr sz="1800" b="0" i="0">
                <a:latin typeface="Helvetica Light" charset="0"/>
                <a:ea typeface="Helvetica Light" charset="0"/>
                <a:cs typeface="Helvetica Light" charset="0"/>
              </a:defRPr>
            </a:lvl5pPr>
          </a:lstStyle>
          <a:p>
            <a:pPr lvl="0"/>
            <a:r>
              <a:rPr lang="en-US" dirty="0" err="1" smtClean="0"/>
              <a:t>Legenda</a:t>
            </a:r>
            <a:r>
              <a:rPr lang="en-US" dirty="0" smtClean="0"/>
              <a:t> da </a:t>
            </a:r>
            <a:r>
              <a:rPr lang="en-US" dirty="0" err="1" smtClean="0"/>
              <a:t>foto</a:t>
            </a:r>
            <a:endParaRPr lang="pt-BR" dirty="0"/>
          </a:p>
        </p:txBody>
      </p:sp>
      <p:cxnSp>
        <p:nvCxnSpPr>
          <p:cNvPr id="33" name="Conector Reto 32"/>
          <p:cNvCxnSpPr/>
          <p:nvPr userDrawn="1"/>
        </p:nvCxnSpPr>
        <p:spPr>
          <a:xfrm>
            <a:off x="3785191" y="6452072"/>
            <a:ext cx="6560288" cy="20166"/>
          </a:xfrm>
          <a:prstGeom prst="line">
            <a:avLst/>
          </a:prstGeom>
          <a:ln w="28575">
            <a:solidFill>
              <a:srgbClr val="23A24A"/>
            </a:solidFill>
          </a:ln>
        </p:spPr>
        <p:style>
          <a:lnRef idx="1">
            <a:schemeClr val="accent1"/>
          </a:lnRef>
          <a:fillRef idx="0">
            <a:schemeClr val="accent1"/>
          </a:fillRef>
          <a:effectRef idx="0">
            <a:schemeClr val="accent1"/>
          </a:effectRef>
          <a:fontRef idx="minor">
            <a:schemeClr val="tx1"/>
          </a:fontRef>
        </p:style>
      </p:cxnSp>
      <p:sp>
        <p:nvSpPr>
          <p:cNvPr id="35" name="Oval 34"/>
          <p:cNvSpPr/>
          <p:nvPr userDrawn="1"/>
        </p:nvSpPr>
        <p:spPr>
          <a:xfrm>
            <a:off x="9590048" y="6386435"/>
            <a:ext cx="177868" cy="177868"/>
          </a:xfrm>
          <a:prstGeom prst="ellipse">
            <a:avLst/>
          </a:prstGeom>
          <a:ln w="28575">
            <a:solidFill>
              <a:srgbClr val="23A24A"/>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latin typeface="+mn-lt"/>
            </a:endParaRPr>
          </a:p>
        </p:txBody>
      </p:sp>
      <p:pic>
        <p:nvPicPr>
          <p:cNvPr id="27" name="Shape 133"/>
          <p:cNvPicPr preferRelativeResize="0">
            <a:picLocks/>
          </p:cNvPicPr>
          <p:nvPr userDrawn="1"/>
        </p:nvPicPr>
        <p:blipFill rotWithShape="1">
          <a:blip r:embed="rId3" cstate="print">
            <a:alphaModFix/>
          </a:blip>
          <a:srcRect/>
          <a:stretch/>
        </p:blipFill>
        <p:spPr>
          <a:xfrm>
            <a:off x="10472739" y="6292501"/>
            <a:ext cx="1439998" cy="366314"/>
          </a:xfrm>
          <a:prstGeom prst="rect">
            <a:avLst/>
          </a:prstGeom>
          <a:noFill/>
          <a:ln>
            <a:noFill/>
          </a:ln>
        </p:spPr>
      </p:pic>
      <p:sp>
        <p:nvSpPr>
          <p:cNvPr id="25" name="TextBox 24"/>
          <p:cNvSpPr txBox="1"/>
          <p:nvPr userDrawn="1"/>
        </p:nvSpPr>
        <p:spPr>
          <a:xfrm>
            <a:off x="543707" y="6298367"/>
            <a:ext cx="3241484" cy="276999"/>
          </a:xfrm>
          <a:prstGeom prst="rect">
            <a:avLst/>
          </a:prstGeom>
          <a:noFill/>
        </p:spPr>
        <p:txBody>
          <a:bodyPr wrap="square" rtlCol="0">
            <a:spAutoFit/>
          </a:bodyPr>
          <a:lstStyle/>
          <a:p>
            <a:r>
              <a:rPr lang="pt-BR" sz="1200" dirty="0" smtClean="0">
                <a:solidFill>
                  <a:srgbClr val="23A24A"/>
                </a:solidFill>
                <a:latin typeface="+mn-lt"/>
                <a:ea typeface="Calibri" charset="0"/>
                <a:cs typeface="Calibri" charset="0"/>
              </a:rPr>
              <a:t>BIOLOGIA</a:t>
            </a:r>
            <a:r>
              <a:rPr lang="pt-BR" sz="1200" baseline="0" dirty="0" smtClean="0">
                <a:solidFill>
                  <a:srgbClr val="23A24A"/>
                </a:solidFill>
                <a:latin typeface="+mn-lt"/>
                <a:ea typeface="Calibri" charset="0"/>
                <a:cs typeface="Calibri" charset="0"/>
              </a:rPr>
              <a:t> </a:t>
            </a:r>
            <a:r>
              <a:rPr lang="pt-BR" sz="1200" dirty="0" smtClean="0">
                <a:solidFill>
                  <a:srgbClr val="23A24A"/>
                </a:solidFill>
                <a:latin typeface="+mn-lt"/>
                <a:ea typeface="Calibri" charset="0"/>
                <a:cs typeface="Calibri" charset="0"/>
              </a:rPr>
              <a:t> </a:t>
            </a:r>
            <a:r>
              <a:rPr lang="en-US" sz="1200" dirty="0" smtClean="0">
                <a:solidFill>
                  <a:srgbClr val="23A24A"/>
                </a:solidFill>
                <a:latin typeface="+mn-lt"/>
                <a:ea typeface="Calibri" charset="0"/>
                <a:cs typeface="Calibri" charset="0"/>
              </a:rPr>
              <a:t>| Volume 2 – 1º </a:t>
            </a:r>
            <a:r>
              <a:rPr lang="en-US" sz="1200" dirty="0" err="1" smtClean="0">
                <a:solidFill>
                  <a:srgbClr val="23A24A"/>
                </a:solidFill>
                <a:latin typeface="+mn-lt"/>
                <a:ea typeface="Calibri" charset="0"/>
                <a:cs typeface="Calibri" charset="0"/>
              </a:rPr>
              <a:t>Bimestre</a:t>
            </a:r>
            <a:endParaRPr lang="pt-BR" sz="1200" dirty="0">
              <a:solidFill>
                <a:srgbClr val="23A24A"/>
              </a:solidFill>
              <a:latin typeface="+mn-lt"/>
              <a:ea typeface="Calibri" charset="0"/>
              <a:cs typeface="Calibri" charset="0"/>
            </a:endParaRPr>
          </a:p>
        </p:txBody>
      </p:sp>
    </p:spTree>
    <p:extLst>
      <p:ext uri="{BB962C8B-B14F-4D97-AF65-F5344CB8AC3E}">
        <p14:creationId xmlns:p14="http://schemas.microsoft.com/office/powerpoint/2010/main" val="864883097"/>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Slide de título">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543707" y="363071"/>
            <a:ext cx="9046341" cy="358571"/>
          </a:xfrm>
          <a:prstGeom prst="rect">
            <a:avLst/>
          </a:prstGeom>
        </p:spPr>
        <p:txBody>
          <a:bodyPr anchor="t">
            <a:noAutofit/>
          </a:bodyPr>
          <a:lstStyle>
            <a:lvl1pPr algn="l">
              <a:defRPr sz="1800" b="1" cap="all" baseline="0">
                <a:solidFill>
                  <a:srgbClr val="23A24A"/>
                </a:solidFill>
                <a:latin typeface="+mn-lt"/>
                <a:ea typeface="Helvetica" charset="0"/>
                <a:cs typeface="Helvetica" charset="0"/>
              </a:defRPr>
            </a:lvl1pPr>
          </a:lstStyle>
          <a:p>
            <a:r>
              <a:rPr lang="pt-BR" dirty="0" err="1" smtClean="0"/>
              <a:t>Cap</a:t>
            </a:r>
            <a:r>
              <a:rPr lang="en-US" dirty="0" err="1" smtClean="0"/>
              <a:t>ítulo</a:t>
            </a:r>
            <a:r>
              <a:rPr lang="en-US" dirty="0" smtClean="0"/>
              <a:t> – </a:t>
            </a:r>
            <a:r>
              <a:rPr lang="en-US" dirty="0" err="1" smtClean="0"/>
              <a:t>Tema</a:t>
            </a:r>
            <a:endParaRPr lang="en-US" dirty="0"/>
          </a:p>
        </p:txBody>
      </p:sp>
      <p:pic>
        <p:nvPicPr>
          <p:cNvPr id="3" name="Imagem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3707" y="882817"/>
            <a:ext cx="11172043" cy="338465"/>
          </a:xfrm>
          <a:prstGeom prst="rect">
            <a:avLst/>
          </a:prstGeom>
        </p:spPr>
      </p:pic>
      <p:cxnSp>
        <p:nvCxnSpPr>
          <p:cNvPr id="8" name="Conector Reto 7"/>
          <p:cNvCxnSpPr/>
          <p:nvPr userDrawn="1"/>
        </p:nvCxnSpPr>
        <p:spPr>
          <a:xfrm>
            <a:off x="543707" y="792084"/>
            <a:ext cx="11172043" cy="0"/>
          </a:xfrm>
          <a:prstGeom prst="line">
            <a:avLst/>
          </a:prstGeom>
          <a:ln w="28575">
            <a:solidFill>
              <a:srgbClr val="23A24A">
                <a:alpha val="70000"/>
              </a:srgbClr>
            </a:solidFill>
          </a:ln>
        </p:spPr>
        <p:style>
          <a:lnRef idx="1">
            <a:schemeClr val="accent1"/>
          </a:lnRef>
          <a:fillRef idx="0">
            <a:schemeClr val="accent1"/>
          </a:fillRef>
          <a:effectRef idx="0">
            <a:schemeClr val="accent1"/>
          </a:effectRef>
          <a:fontRef idx="minor">
            <a:schemeClr val="tx1"/>
          </a:fontRef>
        </p:style>
      </p:cxnSp>
      <p:sp>
        <p:nvSpPr>
          <p:cNvPr id="18" name="Espaço Reservado para Texto 12"/>
          <p:cNvSpPr>
            <a:spLocks noGrp="1"/>
          </p:cNvSpPr>
          <p:nvPr>
            <p:ph type="body" sz="quarter" idx="23" hasCustomPrompt="1"/>
          </p:nvPr>
        </p:nvSpPr>
        <p:spPr>
          <a:xfrm>
            <a:off x="5554133" y="1534286"/>
            <a:ext cx="6161617" cy="1084223"/>
          </a:xfrm>
          <a:prstGeom prst="rect">
            <a:avLst/>
          </a:prstGeom>
        </p:spPr>
        <p:txBody>
          <a:bodyPr>
            <a:noAutofit/>
          </a:bodyPr>
          <a:lstStyle>
            <a:lvl1pPr marL="0" indent="0" algn="l">
              <a:buNone/>
              <a:defRPr sz="1800" b="1" i="0" baseline="0">
                <a:solidFill>
                  <a:srgbClr val="23A24A"/>
                </a:solidFill>
                <a:latin typeface="+mn-lt"/>
                <a:ea typeface="Helvetica Light" charset="0"/>
                <a:cs typeface="Helvetica Light" charset="0"/>
              </a:defRPr>
            </a:lvl1pPr>
            <a:lvl2pPr marL="0" indent="0" algn="l">
              <a:buNone/>
              <a:defRPr sz="1800" b="0" i="0">
                <a:latin typeface="+mn-lt"/>
                <a:ea typeface="Helvetica Light" charset="0"/>
                <a:cs typeface="Helvetica Light" charset="0"/>
              </a:defRPr>
            </a:lvl2pPr>
            <a:lvl3pPr marL="0" indent="0">
              <a:buNone/>
              <a:defRPr sz="1800" b="0" i="0">
                <a:latin typeface="Helvetica" charset="0"/>
                <a:ea typeface="Helvetica" charset="0"/>
                <a:cs typeface="Helvetica" charset="0"/>
              </a:defRPr>
            </a:lvl3pPr>
            <a:lvl4pPr marL="540000" indent="-285750">
              <a:buClr>
                <a:srgbClr val="1F93D9"/>
              </a:buClr>
              <a:buFont typeface="LucidaGrande" charset="0"/>
              <a:buChar char="●"/>
              <a:defRPr sz="1800" b="0" i="0">
                <a:latin typeface="Helvetica Light" charset="0"/>
                <a:ea typeface="Helvetica Light" charset="0"/>
                <a:cs typeface="Helvetica Light" charset="0"/>
              </a:defRPr>
            </a:lvl4pPr>
            <a:lvl5pPr marL="540000" indent="0">
              <a:buNone/>
              <a:defRPr sz="1800" b="0" i="0">
                <a:latin typeface="Helvetica Light" charset="0"/>
                <a:ea typeface="Helvetica Light" charset="0"/>
                <a:cs typeface="Helvetica Light" charset="0"/>
              </a:defRPr>
            </a:lvl5pPr>
          </a:lstStyle>
          <a:p>
            <a:pPr lvl="0"/>
            <a:r>
              <a:rPr lang="en-US" dirty="0" err="1" smtClean="0"/>
              <a:t>Primeiro</a:t>
            </a:r>
            <a:r>
              <a:rPr lang="en-US" dirty="0" smtClean="0"/>
              <a:t> </a:t>
            </a:r>
            <a:r>
              <a:rPr lang="en-US" dirty="0" err="1" smtClean="0"/>
              <a:t>nível</a:t>
            </a:r>
            <a:endParaRPr lang="en-US" dirty="0" smtClean="0"/>
          </a:p>
          <a:p>
            <a:pPr lvl="1"/>
            <a:r>
              <a:rPr lang="en-US" dirty="0" smtClean="0"/>
              <a:t>Segundo </a:t>
            </a:r>
            <a:r>
              <a:rPr lang="en-US" dirty="0" err="1" smtClean="0"/>
              <a:t>nível</a:t>
            </a:r>
            <a:endParaRPr lang="pt-BR" dirty="0"/>
          </a:p>
        </p:txBody>
      </p:sp>
      <p:sp>
        <p:nvSpPr>
          <p:cNvPr id="19" name="Espaço Reservado para Imagem 2"/>
          <p:cNvSpPr>
            <a:spLocks noGrp="1"/>
          </p:cNvSpPr>
          <p:nvPr>
            <p:ph type="pic" idx="13" hasCustomPrompt="1"/>
          </p:nvPr>
        </p:nvSpPr>
        <p:spPr>
          <a:xfrm>
            <a:off x="5554133" y="2807948"/>
            <a:ext cx="6161617" cy="2987187"/>
          </a:xfrm>
          <a:prstGeom prst="rect">
            <a:avLst/>
          </a:prstGeom>
          <a:solidFill>
            <a:schemeClr val="bg1"/>
          </a:solidFill>
          <a:ln w="38100" cap="rnd">
            <a:noFill/>
          </a:ln>
          <a:effectLst>
            <a:softEdge rad="0"/>
          </a:effectLst>
        </p:spPr>
        <p:txBody>
          <a:bodyPr>
            <a:normAutofit/>
          </a:bodyPr>
          <a:lstStyle>
            <a:lvl1pPr marL="0" indent="0">
              <a:buNone/>
              <a:defRPr sz="24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err="1" smtClean="0"/>
              <a:t>Foto</a:t>
            </a:r>
            <a:r>
              <a:rPr lang="en-US" dirty="0" smtClean="0"/>
              <a:t> </a:t>
            </a:r>
            <a:r>
              <a:rPr lang="en-US" dirty="0" err="1" smtClean="0"/>
              <a:t>média</a:t>
            </a:r>
            <a:r>
              <a:rPr lang="en-US" dirty="0" smtClean="0"/>
              <a:t> 2</a:t>
            </a:r>
            <a:endParaRPr lang="en-US" dirty="0"/>
          </a:p>
        </p:txBody>
      </p:sp>
      <p:sp>
        <p:nvSpPr>
          <p:cNvPr id="12" name="Espaço Reservado para Texto 20"/>
          <p:cNvSpPr>
            <a:spLocks noGrp="1"/>
          </p:cNvSpPr>
          <p:nvPr>
            <p:ph type="body" sz="quarter" idx="24" hasCustomPrompt="1"/>
          </p:nvPr>
        </p:nvSpPr>
        <p:spPr>
          <a:xfrm>
            <a:off x="543707" y="927482"/>
            <a:ext cx="6991626" cy="282726"/>
          </a:xfrm>
          <a:prstGeom prst="rect">
            <a:avLst/>
          </a:prstGeom>
        </p:spPr>
        <p:txBody>
          <a:bodyPr>
            <a:noAutofit/>
          </a:bodyPr>
          <a:lstStyle>
            <a:lvl1pPr marL="0" indent="0">
              <a:buNone/>
              <a:defRPr sz="1800" b="0" i="0" cap="all" baseline="0">
                <a:solidFill>
                  <a:srgbClr val="23A24A"/>
                </a:solidFill>
                <a:latin typeface="+mn-lt"/>
                <a:ea typeface="Helvetica Light" charset="0"/>
                <a:cs typeface="Helvetica Light" charset="0"/>
              </a:defRPr>
            </a:lvl1pPr>
          </a:lstStyle>
          <a:p>
            <a:pPr lvl="0"/>
            <a:r>
              <a:rPr lang="en-US" dirty="0" smtClean="0"/>
              <a:t>Sub-</a:t>
            </a:r>
            <a:r>
              <a:rPr lang="en-US" dirty="0" err="1" smtClean="0"/>
              <a:t>tema</a:t>
            </a:r>
            <a:endParaRPr lang="pt-BR" dirty="0"/>
          </a:p>
        </p:txBody>
      </p:sp>
      <p:sp>
        <p:nvSpPr>
          <p:cNvPr id="17" name="Espaço Reservado para Texto 12"/>
          <p:cNvSpPr>
            <a:spLocks noGrp="1"/>
          </p:cNvSpPr>
          <p:nvPr>
            <p:ph type="body" sz="quarter" idx="25" hasCustomPrompt="1"/>
          </p:nvPr>
        </p:nvSpPr>
        <p:spPr>
          <a:xfrm>
            <a:off x="5554134" y="5903091"/>
            <a:ext cx="6161616" cy="366885"/>
          </a:xfrm>
          <a:prstGeom prst="rect">
            <a:avLst/>
          </a:prstGeom>
        </p:spPr>
        <p:txBody>
          <a:bodyPr>
            <a:noAutofit/>
          </a:bodyPr>
          <a:lstStyle>
            <a:lvl1pPr marL="0" indent="0" algn="r">
              <a:buNone/>
              <a:defRPr sz="1200" b="0" i="0" baseline="0">
                <a:solidFill>
                  <a:schemeClr val="tx1"/>
                </a:solidFill>
                <a:latin typeface="+mn-lt"/>
                <a:ea typeface="Helvetica Light" charset="0"/>
                <a:cs typeface="Helvetica Light" charset="0"/>
              </a:defRPr>
            </a:lvl1pPr>
            <a:lvl2pPr marL="0" indent="0" algn="r">
              <a:buNone/>
              <a:defRPr sz="1800" b="0" i="0">
                <a:latin typeface="Helvetica Light" charset="0"/>
                <a:ea typeface="Helvetica Light" charset="0"/>
                <a:cs typeface="Helvetica Light" charset="0"/>
              </a:defRPr>
            </a:lvl2pPr>
            <a:lvl3pPr marL="0" indent="0">
              <a:buNone/>
              <a:defRPr sz="1800" b="0" i="0">
                <a:latin typeface="Helvetica" charset="0"/>
                <a:ea typeface="Helvetica" charset="0"/>
                <a:cs typeface="Helvetica" charset="0"/>
              </a:defRPr>
            </a:lvl3pPr>
            <a:lvl4pPr marL="540000" indent="-285750">
              <a:buClr>
                <a:srgbClr val="1F93D9"/>
              </a:buClr>
              <a:buFont typeface="LucidaGrande" charset="0"/>
              <a:buChar char="●"/>
              <a:defRPr sz="1800" b="0" i="0">
                <a:latin typeface="Helvetica Light" charset="0"/>
                <a:ea typeface="Helvetica Light" charset="0"/>
                <a:cs typeface="Helvetica Light" charset="0"/>
              </a:defRPr>
            </a:lvl4pPr>
            <a:lvl5pPr marL="540000" indent="0">
              <a:buNone/>
              <a:defRPr sz="1800" b="0" i="0">
                <a:latin typeface="Helvetica Light" charset="0"/>
                <a:ea typeface="Helvetica Light" charset="0"/>
                <a:cs typeface="Helvetica Light" charset="0"/>
              </a:defRPr>
            </a:lvl5pPr>
          </a:lstStyle>
          <a:p>
            <a:pPr lvl="0"/>
            <a:r>
              <a:rPr lang="en-US" dirty="0" err="1" smtClean="0"/>
              <a:t>Legenda</a:t>
            </a:r>
            <a:r>
              <a:rPr lang="en-US" dirty="0" smtClean="0"/>
              <a:t> da </a:t>
            </a:r>
            <a:r>
              <a:rPr lang="en-US" dirty="0" err="1" smtClean="0"/>
              <a:t>foto</a:t>
            </a:r>
            <a:endParaRPr lang="pt-BR" dirty="0"/>
          </a:p>
        </p:txBody>
      </p:sp>
      <p:sp>
        <p:nvSpPr>
          <p:cNvPr id="20" name="Espaço Reservado para Texto 12"/>
          <p:cNvSpPr>
            <a:spLocks noGrp="1"/>
          </p:cNvSpPr>
          <p:nvPr>
            <p:ph type="body" sz="quarter" idx="26" hasCustomPrompt="1"/>
          </p:nvPr>
        </p:nvSpPr>
        <p:spPr>
          <a:xfrm rot="16200000">
            <a:off x="10364037" y="4153438"/>
            <a:ext cx="2993410" cy="289984"/>
          </a:xfrm>
          <a:prstGeom prst="rect">
            <a:avLst/>
          </a:prstGeom>
        </p:spPr>
        <p:txBody>
          <a:bodyPr>
            <a:noAutofit/>
          </a:bodyPr>
          <a:lstStyle>
            <a:lvl1pPr marL="0" indent="0" algn="r">
              <a:buNone/>
              <a:defRPr sz="1200" b="0" i="0" baseline="0">
                <a:solidFill>
                  <a:schemeClr val="tx1">
                    <a:lumMod val="50000"/>
                    <a:lumOff val="50000"/>
                  </a:schemeClr>
                </a:solidFill>
                <a:latin typeface="+mn-lt"/>
                <a:ea typeface="Helvetica Light" charset="0"/>
                <a:cs typeface="Helvetica Light" charset="0"/>
              </a:defRPr>
            </a:lvl1pPr>
            <a:lvl2pPr marL="0" indent="0" algn="r">
              <a:buNone/>
              <a:defRPr sz="1800" b="0" i="0">
                <a:latin typeface="Helvetica Light" charset="0"/>
                <a:ea typeface="Helvetica Light" charset="0"/>
                <a:cs typeface="Helvetica Light" charset="0"/>
              </a:defRPr>
            </a:lvl2pPr>
            <a:lvl3pPr marL="0" indent="0">
              <a:buNone/>
              <a:defRPr sz="1800" b="0" i="0">
                <a:latin typeface="Helvetica" charset="0"/>
                <a:ea typeface="Helvetica" charset="0"/>
                <a:cs typeface="Helvetica" charset="0"/>
              </a:defRPr>
            </a:lvl3pPr>
            <a:lvl4pPr marL="540000" indent="-285750">
              <a:buClr>
                <a:srgbClr val="1F93D9"/>
              </a:buClr>
              <a:buFont typeface="LucidaGrande" charset="0"/>
              <a:buChar char="●"/>
              <a:defRPr sz="1800" b="0" i="0">
                <a:latin typeface="Helvetica Light" charset="0"/>
                <a:ea typeface="Helvetica Light" charset="0"/>
                <a:cs typeface="Helvetica Light" charset="0"/>
              </a:defRPr>
            </a:lvl4pPr>
            <a:lvl5pPr marL="540000" indent="0">
              <a:buNone/>
              <a:defRPr sz="1800" b="0" i="0">
                <a:latin typeface="Helvetica Light" charset="0"/>
                <a:ea typeface="Helvetica Light" charset="0"/>
                <a:cs typeface="Helvetica Light" charset="0"/>
              </a:defRPr>
            </a:lvl5pPr>
          </a:lstStyle>
          <a:p>
            <a:pPr lvl="0"/>
            <a:r>
              <a:rPr lang="en-US" dirty="0" err="1" smtClean="0"/>
              <a:t>crédito</a:t>
            </a:r>
            <a:endParaRPr lang="pt-BR" dirty="0"/>
          </a:p>
        </p:txBody>
      </p:sp>
      <p:sp>
        <p:nvSpPr>
          <p:cNvPr id="21" name="Espaço Reservado para Imagem 2"/>
          <p:cNvSpPr>
            <a:spLocks noGrp="1"/>
          </p:cNvSpPr>
          <p:nvPr>
            <p:ph type="pic" idx="27" hasCustomPrompt="1"/>
          </p:nvPr>
        </p:nvSpPr>
        <p:spPr>
          <a:xfrm>
            <a:off x="543707" y="1564916"/>
            <a:ext cx="4625701" cy="2972512"/>
          </a:xfrm>
          <a:prstGeom prst="rect">
            <a:avLst/>
          </a:prstGeom>
          <a:solidFill>
            <a:schemeClr val="bg1"/>
          </a:solidFill>
          <a:ln w="38100" cap="rnd">
            <a:noFill/>
          </a:ln>
          <a:effectLst>
            <a:softEdge rad="0"/>
          </a:effectLst>
        </p:spPr>
        <p:txBody>
          <a:bodyPr>
            <a:normAutofit/>
          </a:bodyPr>
          <a:lstStyle>
            <a:lvl1pPr marL="0" indent="0">
              <a:buNone/>
              <a:defRPr sz="24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err="1" smtClean="0"/>
              <a:t>Foto</a:t>
            </a:r>
            <a:r>
              <a:rPr lang="en-US" dirty="0" smtClean="0"/>
              <a:t> </a:t>
            </a:r>
            <a:r>
              <a:rPr lang="en-US" dirty="0" err="1" smtClean="0"/>
              <a:t>média</a:t>
            </a:r>
            <a:r>
              <a:rPr lang="en-US" dirty="0" smtClean="0"/>
              <a:t> 1</a:t>
            </a:r>
            <a:endParaRPr lang="en-US" dirty="0"/>
          </a:p>
        </p:txBody>
      </p:sp>
      <p:sp>
        <p:nvSpPr>
          <p:cNvPr id="22" name="Espaço Reservado para Texto 12"/>
          <p:cNvSpPr>
            <a:spLocks noGrp="1"/>
          </p:cNvSpPr>
          <p:nvPr>
            <p:ph type="body" sz="quarter" idx="28" hasCustomPrompt="1"/>
          </p:nvPr>
        </p:nvSpPr>
        <p:spPr>
          <a:xfrm>
            <a:off x="543708" y="5177788"/>
            <a:ext cx="4655004" cy="1099838"/>
          </a:xfrm>
          <a:prstGeom prst="rect">
            <a:avLst/>
          </a:prstGeom>
        </p:spPr>
        <p:txBody>
          <a:bodyPr>
            <a:noAutofit/>
          </a:bodyPr>
          <a:lstStyle>
            <a:lvl1pPr marL="0" indent="0" algn="r">
              <a:buNone/>
              <a:defRPr sz="1800" b="1" i="0" baseline="0">
                <a:solidFill>
                  <a:srgbClr val="23A24A"/>
                </a:solidFill>
                <a:latin typeface="+mn-lt"/>
                <a:ea typeface="Helvetica Light" charset="0"/>
                <a:cs typeface="Helvetica Light" charset="0"/>
              </a:defRPr>
            </a:lvl1pPr>
            <a:lvl2pPr marL="0" indent="0" algn="r">
              <a:buNone/>
              <a:defRPr sz="1800" b="0" i="0">
                <a:latin typeface="+mn-lt"/>
                <a:ea typeface="Helvetica Light" charset="0"/>
                <a:cs typeface="Helvetica Light" charset="0"/>
              </a:defRPr>
            </a:lvl2pPr>
            <a:lvl3pPr marL="0" indent="0">
              <a:buNone/>
              <a:defRPr sz="1800" b="0" i="0">
                <a:latin typeface="Helvetica" charset="0"/>
                <a:ea typeface="Helvetica" charset="0"/>
                <a:cs typeface="Helvetica" charset="0"/>
              </a:defRPr>
            </a:lvl3pPr>
            <a:lvl4pPr marL="540000" indent="-285750">
              <a:buClr>
                <a:srgbClr val="1F93D9"/>
              </a:buClr>
              <a:buFont typeface="LucidaGrande" charset="0"/>
              <a:buChar char="●"/>
              <a:defRPr sz="1800" b="0" i="0">
                <a:latin typeface="Helvetica Light" charset="0"/>
                <a:ea typeface="Helvetica Light" charset="0"/>
                <a:cs typeface="Helvetica Light" charset="0"/>
              </a:defRPr>
            </a:lvl4pPr>
            <a:lvl5pPr marL="540000" indent="0">
              <a:buNone/>
              <a:defRPr sz="1800" b="0" i="0">
                <a:latin typeface="Helvetica Light" charset="0"/>
                <a:ea typeface="Helvetica Light" charset="0"/>
                <a:cs typeface="Helvetica Light" charset="0"/>
              </a:defRPr>
            </a:lvl5pPr>
          </a:lstStyle>
          <a:p>
            <a:pPr lvl="0"/>
            <a:r>
              <a:rPr lang="en-US" dirty="0" err="1" smtClean="0"/>
              <a:t>Primeiro</a:t>
            </a:r>
            <a:r>
              <a:rPr lang="en-US" dirty="0" smtClean="0"/>
              <a:t> </a:t>
            </a:r>
            <a:r>
              <a:rPr lang="en-US" dirty="0" err="1" smtClean="0"/>
              <a:t>nível</a:t>
            </a:r>
            <a:endParaRPr lang="en-US" dirty="0" smtClean="0"/>
          </a:p>
          <a:p>
            <a:pPr lvl="1"/>
            <a:r>
              <a:rPr lang="en-US" dirty="0" smtClean="0"/>
              <a:t>Segundo </a:t>
            </a:r>
            <a:r>
              <a:rPr lang="en-US" dirty="0" err="1" smtClean="0"/>
              <a:t>nível</a:t>
            </a:r>
            <a:endParaRPr lang="pt-BR" dirty="0"/>
          </a:p>
        </p:txBody>
      </p:sp>
      <p:sp>
        <p:nvSpPr>
          <p:cNvPr id="23" name="Espaço Reservado para Texto 12"/>
          <p:cNvSpPr>
            <a:spLocks noGrp="1"/>
          </p:cNvSpPr>
          <p:nvPr>
            <p:ph type="body" sz="quarter" idx="29" hasCustomPrompt="1"/>
          </p:nvPr>
        </p:nvSpPr>
        <p:spPr>
          <a:xfrm rot="16200000">
            <a:off x="-1135979" y="2923988"/>
            <a:ext cx="3003141" cy="223737"/>
          </a:xfrm>
          <a:prstGeom prst="rect">
            <a:avLst/>
          </a:prstGeom>
        </p:spPr>
        <p:txBody>
          <a:bodyPr>
            <a:noAutofit/>
          </a:bodyPr>
          <a:lstStyle>
            <a:lvl1pPr marL="0" indent="0" algn="r">
              <a:buNone/>
              <a:defRPr sz="1200" b="0" i="0" baseline="0">
                <a:solidFill>
                  <a:schemeClr val="tx1">
                    <a:lumMod val="50000"/>
                    <a:lumOff val="50000"/>
                  </a:schemeClr>
                </a:solidFill>
                <a:latin typeface="+mn-lt"/>
                <a:ea typeface="Helvetica Light" charset="0"/>
                <a:cs typeface="Helvetica Light" charset="0"/>
              </a:defRPr>
            </a:lvl1pPr>
            <a:lvl2pPr marL="0" indent="0" algn="r">
              <a:buNone/>
              <a:defRPr sz="1800" b="0" i="0">
                <a:latin typeface="Helvetica Light" charset="0"/>
                <a:ea typeface="Helvetica Light" charset="0"/>
                <a:cs typeface="Helvetica Light" charset="0"/>
              </a:defRPr>
            </a:lvl2pPr>
            <a:lvl3pPr marL="0" indent="0">
              <a:buNone/>
              <a:defRPr sz="1800" b="0" i="0">
                <a:latin typeface="Helvetica" charset="0"/>
                <a:ea typeface="Helvetica" charset="0"/>
                <a:cs typeface="Helvetica" charset="0"/>
              </a:defRPr>
            </a:lvl3pPr>
            <a:lvl4pPr marL="540000" indent="-285750">
              <a:buClr>
                <a:srgbClr val="1F93D9"/>
              </a:buClr>
              <a:buFont typeface="LucidaGrande" charset="0"/>
              <a:buChar char="●"/>
              <a:defRPr sz="1800" b="0" i="0">
                <a:latin typeface="Helvetica Light" charset="0"/>
                <a:ea typeface="Helvetica Light" charset="0"/>
                <a:cs typeface="Helvetica Light" charset="0"/>
              </a:defRPr>
            </a:lvl4pPr>
            <a:lvl5pPr marL="540000" indent="0">
              <a:buNone/>
              <a:defRPr sz="1800" b="0" i="0">
                <a:latin typeface="Helvetica Light" charset="0"/>
                <a:ea typeface="Helvetica Light" charset="0"/>
                <a:cs typeface="Helvetica Light" charset="0"/>
              </a:defRPr>
            </a:lvl5pPr>
          </a:lstStyle>
          <a:p>
            <a:pPr lvl="0"/>
            <a:r>
              <a:rPr lang="en-US" dirty="0" err="1" smtClean="0"/>
              <a:t>crédito</a:t>
            </a:r>
            <a:endParaRPr lang="pt-BR" dirty="0"/>
          </a:p>
        </p:txBody>
      </p:sp>
      <p:sp>
        <p:nvSpPr>
          <p:cNvPr id="24" name="Espaço Reservado para Texto 12"/>
          <p:cNvSpPr>
            <a:spLocks noGrp="1"/>
          </p:cNvSpPr>
          <p:nvPr>
            <p:ph type="body" sz="quarter" idx="30" hasCustomPrompt="1"/>
          </p:nvPr>
        </p:nvSpPr>
        <p:spPr>
          <a:xfrm>
            <a:off x="543707" y="4591010"/>
            <a:ext cx="4625701" cy="487742"/>
          </a:xfrm>
          <a:prstGeom prst="rect">
            <a:avLst/>
          </a:prstGeom>
        </p:spPr>
        <p:txBody>
          <a:bodyPr>
            <a:noAutofit/>
          </a:bodyPr>
          <a:lstStyle>
            <a:lvl1pPr marL="0" indent="0" algn="l">
              <a:buNone/>
              <a:defRPr sz="1200" b="0" i="0" baseline="0">
                <a:solidFill>
                  <a:schemeClr val="tx1"/>
                </a:solidFill>
                <a:latin typeface="+mn-lt"/>
                <a:ea typeface="Helvetica Light" charset="0"/>
                <a:cs typeface="Helvetica Light" charset="0"/>
              </a:defRPr>
            </a:lvl1pPr>
            <a:lvl2pPr marL="0" indent="0" algn="r">
              <a:buNone/>
              <a:defRPr sz="1800" b="0" i="0">
                <a:latin typeface="Helvetica Light" charset="0"/>
                <a:ea typeface="Helvetica Light" charset="0"/>
                <a:cs typeface="Helvetica Light" charset="0"/>
              </a:defRPr>
            </a:lvl2pPr>
            <a:lvl3pPr marL="0" indent="0">
              <a:buNone/>
              <a:defRPr sz="1800" b="0" i="0">
                <a:latin typeface="Helvetica" charset="0"/>
                <a:ea typeface="Helvetica" charset="0"/>
                <a:cs typeface="Helvetica" charset="0"/>
              </a:defRPr>
            </a:lvl3pPr>
            <a:lvl4pPr marL="540000" indent="-285750">
              <a:buClr>
                <a:srgbClr val="1F93D9"/>
              </a:buClr>
              <a:buFont typeface="LucidaGrande" charset="0"/>
              <a:buChar char="●"/>
              <a:defRPr sz="1800" b="0" i="0">
                <a:latin typeface="Helvetica Light" charset="0"/>
                <a:ea typeface="Helvetica Light" charset="0"/>
                <a:cs typeface="Helvetica Light" charset="0"/>
              </a:defRPr>
            </a:lvl4pPr>
            <a:lvl5pPr marL="540000" indent="0">
              <a:buNone/>
              <a:defRPr sz="1800" b="0" i="0">
                <a:latin typeface="Helvetica Light" charset="0"/>
                <a:ea typeface="Helvetica Light" charset="0"/>
                <a:cs typeface="Helvetica Light" charset="0"/>
              </a:defRPr>
            </a:lvl5pPr>
          </a:lstStyle>
          <a:p>
            <a:pPr lvl="0"/>
            <a:r>
              <a:rPr lang="en-US" dirty="0" err="1" smtClean="0"/>
              <a:t>Legenda</a:t>
            </a:r>
            <a:r>
              <a:rPr lang="en-US" dirty="0" smtClean="0"/>
              <a:t> da </a:t>
            </a:r>
            <a:r>
              <a:rPr lang="en-US" dirty="0" err="1" smtClean="0"/>
              <a:t>foto</a:t>
            </a:r>
            <a:endParaRPr lang="pt-BR" dirty="0"/>
          </a:p>
        </p:txBody>
      </p:sp>
      <p:cxnSp>
        <p:nvCxnSpPr>
          <p:cNvPr id="33" name="Conector Reto 32"/>
          <p:cNvCxnSpPr/>
          <p:nvPr userDrawn="1"/>
        </p:nvCxnSpPr>
        <p:spPr>
          <a:xfrm>
            <a:off x="3785191" y="6452072"/>
            <a:ext cx="6560288" cy="20166"/>
          </a:xfrm>
          <a:prstGeom prst="line">
            <a:avLst/>
          </a:prstGeom>
          <a:ln w="28575">
            <a:solidFill>
              <a:srgbClr val="23A24A"/>
            </a:solidFill>
          </a:ln>
        </p:spPr>
        <p:style>
          <a:lnRef idx="1">
            <a:schemeClr val="accent1"/>
          </a:lnRef>
          <a:fillRef idx="0">
            <a:schemeClr val="accent1"/>
          </a:fillRef>
          <a:effectRef idx="0">
            <a:schemeClr val="accent1"/>
          </a:effectRef>
          <a:fontRef idx="minor">
            <a:schemeClr val="tx1"/>
          </a:fontRef>
        </p:style>
      </p:cxnSp>
      <p:sp>
        <p:nvSpPr>
          <p:cNvPr id="35" name="Oval 34"/>
          <p:cNvSpPr/>
          <p:nvPr userDrawn="1"/>
        </p:nvSpPr>
        <p:spPr>
          <a:xfrm>
            <a:off x="9590048" y="6386435"/>
            <a:ext cx="177868" cy="177868"/>
          </a:xfrm>
          <a:prstGeom prst="ellipse">
            <a:avLst/>
          </a:prstGeom>
          <a:ln w="28575">
            <a:solidFill>
              <a:srgbClr val="23A24A"/>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latin typeface="+mn-lt"/>
            </a:endParaRPr>
          </a:p>
        </p:txBody>
      </p:sp>
      <p:pic>
        <p:nvPicPr>
          <p:cNvPr id="27" name="Shape 133"/>
          <p:cNvPicPr preferRelativeResize="0">
            <a:picLocks/>
          </p:cNvPicPr>
          <p:nvPr userDrawn="1"/>
        </p:nvPicPr>
        <p:blipFill rotWithShape="1">
          <a:blip r:embed="rId3" cstate="print">
            <a:alphaModFix/>
          </a:blip>
          <a:srcRect/>
          <a:stretch/>
        </p:blipFill>
        <p:spPr>
          <a:xfrm>
            <a:off x="10472739" y="6292501"/>
            <a:ext cx="1439998" cy="366314"/>
          </a:xfrm>
          <a:prstGeom prst="rect">
            <a:avLst/>
          </a:prstGeom>
          <a:noFill/>
          <a:ln>
            <a:noFill/>
          </a:ln>
        </p:spPr>
      </p:pic>
      <p:sp>
        <p:nvSpPr>
          <p:cNvPr id="25" name="TextBox 24"/>
          <p:cNvSpPr txBox="1"/>
          <p:nvPr userDrawn="1"/>
        </p:nvSpPr>
        <p:spPr>
          <a:xfrm>
            <a:off x="543707" y="6298367"/>
            <a:ext cx="3241484" cy="276999"/>
          </a:xfrm>
          <a:prstGeom prst="rect">
            <a:avLst/>
          </a:prstGeom>
          <a:noFill/>
        </p:spPr>
        <p:txBody>
          <a:bodyPr wrap="square" rtlCol="0">
            <a:spAutoFit/>
          </a:bodyPr>
          <a:lstStyle/>
          <a:p>
            <a:r>
              <a:rPr lang="pt-BR" sz="1200" dirty="0" smtClean="0">
                <a:solidFill>
                  <a:srgbClr val="23A24A"/>
                </a:solidFill>
                <a:latin typeface="+mn-lt"/>
                <a:ea typeface="Calibri" charset="0"/>
                <a:cs typeface="Calibri" charset="0"/>
              </a:rPr>
              <a:t>BIOLOGIA</a:t>
            </a:r>
            <a:r>
              <a:rPr lang="pt-BR" sz="1200" baseline="0" dirty="0" smtClean="0">
                <a:solidFill>
                  <a:srgbClr val="23A24A"/>
                </a:solidFill>
                <a:latin typeface="+mn-lt"/>
                <a:ea typeface="Calibri" charset="0"/>
                <a:cs typeface="Calibri" charset="0"/>
              </a:rPr>
              <a:t> </a:t>
            </a:r>
            <a:r>
              <a:rPr lang="pt-BR" sz="1200" dirty="0" smtClean="0">
                <a:solidFill>
                  <a:srgbClr val="23A24A"/>
                </a:solidFill>
                <a:latin typeface="+mn-lt"/>
                <a:ea typeface="Calibri" charset="0"/>
                <a:cs typeface="Calibri" charset="0"/>
              </a:rPr>
              <a:t> </a:t>
            </a:r>
            <a:r>
              <a:rPr lang="en-US" sz="1200" dirty="0" smtClean="0">
                <a:solidFill>
                  <a:srgbClr val="23A24A"/>
                </a:solidFill>
                <a:latin typeface="+mn-lt"/>
                <a:ea typeface="Calibri" charset="0"/>
                <a:cs typeface="Calibri" charset="0"/>
              </a:rPr>
              <a:t>| Volume 2 – 1º </a:t>
            </a:r>
            <a:r>
              <a:rPr lang="en-US" sz="1200" dirty="0" err="1" smtClean="0">
                <a:solidFill>
                  <a:srgbClr val="23A24A"/>
                </a:solidFill>
                <a:latin typeface="+mn-lt"/>
                <a:ea typeface="Calibri" charset="0"/>
                <a:cs typeface="Calibri" charset="0"/>
              </a:rPr>
              <a:t>Bimestre</a:t>
            </a:r>
            <a:endParaRPr lang="pt-BR" sz="1200" dirty="0">
              <a:solidFill>
                <a:srgbClr val="23A24A"/>
              </a:solidFill>
              <a:latin typeface="+mn-lt"/>
              <a:ea typeface="Calibri" charset="0"/>
              <a:cs typeface="Calibri" charset="0"/>
            </a:endParaRPr>
          </a:p>
        </p:txBody>
      </p:sp>
    </p:spTree>
    <p:extLst>
      <p:ext uri="{BB962C8B-B14F-4D97-AF65-F5344CB8AC3E}">
        <p14:creationId xmlns:p14="http://schemas.microsoft.com/office/powerpoint/2010/main" val="1925799647"/>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59552"/>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74" r:id="rId3"/>
    <p:sldLayoutId id="2147483663" r:id="rId4"/>
    <p:sldLayoutId id="2147483664" r:id="rId5"/>
    <p:sldLayoutId id="2147483665" r:id="rId6"/>
    <p:sldLayoutId id="2147483666" r:id="rId7"/>
    <p:sldLayoutId id="2147483667" r:id="rId8"/>
    <p:sldLayoutId id="2147483671" r:id="rId9"/>
    <p:sldLayoutId id="2147483668" r:id="rId10"/>
    <p:sldLayoutId id="2147483669" r:id="rId11"/>
    <p:sldLayoutId id="2147483670" r:id="rId12"/>
    <p:sldLayoutId id="2147483672" r:id="rId13"/>
  </p:sldLayoutIdLs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png"/><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2.png"/><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4.xml"/><Relationship Id="rId2" Type="http://schemas.openxmlformats.org/officeDocument/2006/relationships/image" Target="../media/image10.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1.png"/><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png"/><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png"/><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ctrTitle"/>
          </p:nvPr>
        </p:nvSpPr>
        <p:spPr/>
        <p:txBody>
          <a:bodyPr/>
          <a:lstStyle/>
          <a:p>
            <a:r>
              <a:rPr lang="pt-BR" dirty="0" smtClean="0"/>
              <a:t>BIOLOGIA</a:t>
            </a:r>
            <a:endParaRPr lang="pt-BR" dirty="0"/>
          </a:p>
        </p:txBody>
      </p:sp>
      <p:pic>
        <p:nvPicPr>
          <p:cNvPr id="3" name="Picture Placeholder 2"/>
          <p:cNvPicPr>
            <a:picLocks noGrp="1" noChangeAspect="1"/>
          </p:cNvPicPr>
          <p:nvPr>
            <p:ph type="pic" idx="14"/>
          </p:nvPr>
        </p:nvPicPr>
        <p:blipFill>
          <a:blip r:embed="rId2">
            <a:extLst>
              <a:ext uri="{28A0092B-C50C-407E-A947-70E740481C1C}">
                <a14:useLocalDpi xmlns:a14="http://schemas.microsoft.com/office/drawing/2010/main" val="0"/>
              </a:ext>
            </a:extLst>
          </a:blip>
          <a:srcRect t="30764" b="30764"/>
          <a:stretch>
            <a:fillRect/>
          </a:stretch>
        </p:blipFill>
        <p:spPr/>
      </p:pic>
    </p:spTree>
    <p:extLst>
      <p:ext uri="{BB962C8B-B14F-4D97-AF65-F5344CB8AC3E}">
        <p14:creationId xmlns:p14="http://schemas.microsoft.com/office/powerpoint/2010/main" val="177686866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CAPÍTULO 2 - O reino monera</a:t>
            </a:r>
            <a:endParaRPr lang="pt-BR" dirty="0"/>
          </a:p>
        </p:txBody>
      </p:sp>
      <p:pic>
        <p:nvPicPr>
          <p:cNvPr id="9" name="Espaço Reservado para Imagem 8"/>
          <p:cNvPicPr>
            <a:picLocks noGrp="1" noChangeAspect="1"/>
          </p:cNvPicPr>
          <p:nvPr>
            <p:ph type="pic" idx="13"/>
          </p:nvPr>
        </p:nvPicPr>
        <p:blipFill>
          <a:blip r:embed="rId2" cstate="print"/>
          <a:stretch>
            <a:fillRect/>
          </a:stretch>
        </p:blipFill>
        <p:spPr>
          <a:xfrm>
            <a:off x="7120895" y="1506509"/>
            <a:ext cx="3286754" cy="3103591"/>
          </a:xfrm>
        </p:spPr>
      </p:pic>
      <p:sp>
        <p:nvSpPr>
          <p:cNvPr id="8" name="Espaço Reservado para Texto 7"/>
          <p:cNvSpPr>
            <a:spLocks noGrp="1"/>
          </p:cNvSpPr>
          <p:nvPr>
            <p:ph type="body" sz="quarter" idx="24"/>
          </p:nvPr>
        </p:nvSpPr>
        <p:spPr>
          <a:prstGeom prst="rect">
            <a:avLst/>
          </a:prstGeom>
        </p:spPr>
        <p:txBody>
          <a:bodyPr/>
          <a:lstStyle/>
          <a:p>
            <a:r>
              <a:rPr lang="pt-BR" dirty="0" smtClean="0"/>
              <a:t>O Reino Monera</a:t>
            </a:r>
            <a:endParaRPr lang="pt-BR" dirty="0"/>
          </a:p>
        </p:txBody>
      </p:sp>
      <p:sp>
        <p:nvSpPr>
          <p:cNvPr id="11" name="Espaço Reservado para Texto 10"/>
          <p:cNvSpPr>
            <a:spLocks noGrp="1"/>
          </p:cNvSpPr>
          <p:nvPr>
            <p:ph type="body" sz="quarter" idx="30"/>
          </p:nvPr>
        </p:nvSpPr>
        <p:spPr>
          <a:xfrm>
            <a:off x="7120895" y="4610100"/>
            <a:ext cx="3286754" cy="1670473"/>
          </a:xfrm>
        </p:spPr>
        <p:txBody>
          <a:bodyPr/>
          <a:lstStyle/>
          <a:p>
            <a:r>
              <a:rPr lang="pt-BR" dirty="0" smtClean="0"/>
              <a:t>Esquema de uma célula bacteriana em corte longitudinal. As células bacterianas são muito pequenas, da ordem de 1 μm (1 μm = 0,001 mm), apresentando-se isoladamente ou em colônias globosas e filamentares. Assim, embora possam ser visualizadas ao microscópio óptico, sua estrutura só pode ser bem estudada ao microscópio eletrônico, com milhares de vezes de aumento. (Elementos fora de proporção de tamanho. Cores fantasia.)</a:t>
            </a:r>
            <a:endParaRPr lang="pt-BR" dirty="0"/>
          </a:p>
        </p:txBody>
      </p:sp>
      <p:sp>
        <p:nvSpPr>
          <p:cNvPr id="6" name="Espaço Reservado para Texto 5"/>
          <p:cNvSpPr>
            <a:spLocks noGrp="1"/>
          </p:cNvSpPr>
          <p:nvPr>
            <p:ph type="body" sz="quarter" idx="23"/>
          </p:nvPr>
        </p:nvSpPr>
        <p:spPr>
          <a:xfrm>
            <a:off x="543707" y="1584959"/>
            <a:ext cx="6530193" cy="4638421"/>
          </a:xfrm>
        </p:spPr>
        <p:txBody>
          <a:bodyPr/>
          <a:lstStyle/>
          <a:p>
            <a:pPr>
              <a:lnSpc>
                <a:spcPct val="130000"/>
              </a:lnSpc>
            </a:pPr>
            <a:r>
              <a:rPr lang="pt-BR" dirty="0" smtClean="0"/>
              <a:t>As Arqueas:</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São autótrofas quimiossintetizantes;</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São morfologicamente diferentes das bactérias;</a:t>
            </a:r>
          </a:p>
          <a:p>
            <a:pPr>
              <a:lnSpc>
                <a:spcPct val="130000"/>
              </a:lnSpc>
              <a:buClr>
                <a:srgbClr val="23A24A"/>
              </a:buClr>
              <a:buSzPct val="110000"/>
            </a:pPr>
            <a:r>
              <a:rPr lang="pt-BR" dirty="0" smtClean="0"/>
              <a:t>As Bactérias:</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são microrganismos unicelulares, ou seja, possuem uma células</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Podemos encontrar as bactérias em quatro formas físicas: </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cocos, bacilos, vibriões, e espirilos. </a:t>
            </a:r>
          </a:p>
          <a:p>
            <a:pPr>
              <a:lnSpc>
                <a:spcPct val="130000"/>
              </a:lnSpc>
            </a:pPr>
            <a:endParaRPr lang="pt-BR" dirty="0"/>
          </a:p>
        </p:txBody>
      </p:sp>
    </p:spTree>
    <p:extLst>
      <p:ext uri="{BB962C8B-B14F-4D97-AF65-F5344CB8AC3E}">
        <p14:creationId xmlns:p14="http://schemas.microsoft.com/office/powerpoint/2010/main" val="8735997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CAPÍTULO 2 - O reino monera</a:t>
            </a:r>
            <a:endParaRPr lang="pt-BR" dirty="0"/>
          </a:p>
        </p:txBody>
      </p:sp>
      <p:sp>
        <p:nvSpPr>
          <p:cNvPr id="3" name="Espaço Reservado para Texto 2"/>
          <p:cNvSpPr>
            <a:spLocks noGrp="1"/>
          </p:cNvSpPr>
          <p:nvPr>
            <p:ph type="body" sz="quarter" idx="23"/>
          </p:nvPr>
        </p:nvSpPr>
        <p:spPr>
          <a:xfrm>
            <a:off x="543707" y="1544720"/>
            <a:ext cx="6540725" cy="1740347"/>
          </a:xfrm>
        </p:spPr>
        <p:txBody>
          <a:bodyPr/>
          <a:lstStyle/>
          <a:p>
            <a:pPr algn="l">
              <a:buClr>
                <a:srgbClr val="23A24A"/>
              </a:buClr>
              <a:buSzPct val="110000"/>
            </a:pPr>
            <a:r>
              <a:rPr lang="pt-BR" dirty="0" smtClean="0"/>
              <a:t>Nutrição das Bactérias:</a:t>
            </a:r>
          </a:p>
          <a:p>
            <a:pPr marL="285750" indent="-285750" algn="l">
              <a:buClr>
                <a:srgbClr val="23A24A"/>
              </a:buClr>
              <a:buSzPct val="110000"/>
              <a:buFont typeface="Arial" charset="0"/>
              <a:buChar char="•"/>
            </a:pPr>
            <a:r>
              <a:rPr lang="pt-BR" b="0" dirty="0" smtClean="0">
                <a:solidFill>
                  <a:schemeClr val="bg2">
                    <a:lumMod val="25000"/>
                  </a:schemeClr>
                </a:solidFill>
              </a:rPr>
              <a:t>Autótrofas: são capazes de produzir seu próprio alimento.</a:t>
            </a:r>
          </a:p>
          <a:p>
            <a:pPr marL="285750" indent="-285750" algn="l">
              <a:buClr>
                <a:srgbClr val="23A24A"/>
              </a:buClr>
              <a:buSzPct val="110000"/>
              <a:buFont typeface="Arial" charset="0"/>
              <a:buChar char="•"/>
            </a:pPr>
            <a:r>
              <a:rPr lang="pt-BR" b="0" dirty="0" smtClean="0">
                <a:solidFill>
                  <a:schemeClr val="bg2">
                    <a:lumMod val="25000"/>
                  </a:schemeClr>
                </a:solidFill>
              </a:rPr>
              <a:t>Heterótrofas: Não são capazes de produzir seu alimento.</a:t>
            </a:r>
          </a:p>
          <a:p>
            <a:pPr lvl="1" algn="l">
              <a:buClr>
                <a:srgbClr val="23A24A"/>
              </a:buClr>
              <a:buSzPct val="110000"/>
            </a:pPr>
            <a:endParaRPr lang="pt-BR" dirty="0"/>
          </a:p>
        </p:txBody>
      </p:sp>
      <p:pic>
        <p:nvPicPr>
          <p:cNvPr id="15" name="Espaço Reservado para Imagem 14"/>
          <p:cNvPicPr>
            <a:picLocks noGrp="1" noChangeAspect="1"/>
          </p:cNvPicPr>
          <p:nvPr>
            <p:ph type="pic" idx="13"/>
          </p:nvPr>
        </p:nvPicPr>
        <p:blipFill>
          <a:blip r:embed="rId2" cstate="print"/>
          <a:stretch>
            <a:fillRect/>
          </a:stretch>
        </p:blipFill>
        <p:spPr>
          <a:xfrm>
            <a:off x="6574199" y="3208420"/>
            <a:ext cx="4111739" cy="2993412"/>
          </a:xfrm>
        </p:spPr>
      </p:pic>
      <p:sp>
        <p:nvSpPr>
          <p:cNvPr id="5" name="Espaço Reservado para Texto 4"/>
          <p:cNvSpPr>
            <a:spLocks noGrp="1"/>
          </p:cNvSpPr>
          <p:nvPr>
            <p:ph type="body" sz="quarter" idx="24"/>
          </p:nvPr>
        </p:nvSpPr>
        <p:spPr/>
        <p:txBody>
          <a:bodyPr/>
          <a:lstStyle/>
          <a:p>
            <a:r>
              <a:rPr lang="pt-BR" dirty="0" smtClean="0"/>
              <a:t>O Reino Monera</a:t>
            </a:r>
            <a:endParaRPr lang="pt-BR" dirty="0"/>
          </a:p>
        </p:txBody>
      </p:sp>
      <p:pic>
        <p:nvPicPr>
          <p:cNvPr id="14" name="Espaço Reservado para Imagem 13"/>
          <p:cNvPicPr>
            <a:picLocks noGrp="1" noChangeAspect="1"/>
          </p:cNvPicPr>
          <p:nvPr>
            <p:ph type="pic" idx="27"/>
          </p:nvPr>
        </p:nvPicPr>
        <p:blipFill>
          <a:blip r:embed="rId3" cstate="print"/>
          <a:stretch>
            <a:fillRect/>
          </a:stretch>
        </p:blipFill>
        <p:spPr>
          <a:xfrm>
            <a:off x="1526385" y="3088227"/>
            <a:ext cx="4694447" cy="2677573"/>
          </a:xfrm>
          <a:noFill/>
          <a:ln>
            <a:noFill/>
          </a:ln>
        </p:spPr>
      </p:pic>
    </p:spTree>
    <p:extLst>
      <p:ext uri="{BB962C8B-B14F-4D97-AF65-F5344CB8AC3E}">
        <p14:creationId xmlns:p14="http://schemas.microsoft.com/office/powerpoint/2010/main" val="33967335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CAPÍTULO 2 - O reino monera</a:t>
            </a:r>
            <a:endParaRPr lang="pt-BR" dirty="0"/>
          </a:p>
        </p:txBody>
      </p:sp>
      <p:sp>
        <p:nvSpPr>
          <p:cNvPr id="3" name="Espaço Reservado para Texto 2"/>
          <p:cNvSpPr>
            <a:spLocks noGrp="1"/>
          </p:cNvSpPr>
          <p:nvPr>
            <p:ph type="body" sz="quarter" idx="23"/>
          </p:nvPr>
        </p:nvSpPr>
        <p:spPr>
          <a:xfrm>
            <a:off x="1308100" y="1544720"/>
            <a:ext cx="6082239" cy="1740347"/>
          </a:xfrm>
        </p:spPr>
        <p:txBody>
          <a:bodyPr/>
          <a:lstStyle/>
          <a:p>
            <a:pPr>
              <a:buClr>
                <a:srgbClr val="23A24A"/>
              </a:buClr>
              <a:buSzPct val="110000"/>
            </a:pPr>
            <a:r>
              <a:rPr lang="pt-BR" dirty="0" smtClean="0"/>
              <a:t>Reprodução das Bactérias:</a:t>
            </a:r>
          </a:p>
          <a:p>
            <a:pPr marL="285750" indent="-285750">
              <a:buClr>
                <a:srgbClr val="23A24A"/>
              </a:buClr>
              <a:buSzPct val="110000"/>
              <a:buFont typeface="Arial" charset="0"/>
              <a:buChar char="•"/>
            </a:pPr>
            <a:r>
              <a:rPr lang="pt-BR" b="0" dirty="0" smtClean="0">
                <a:solidFill>
                  <a:schemeClr val="bg2">
                    <a:lumMod val="25000"/>
                  </a:schemeClr>
                </a:solidFill>
              </a:rPr>
              <a:t>A reprodução das bactérias faz-se por bipartição simples em um processo chamado amitose;</a:t>
            </a:r>
          </a:p>
          <a:p>
            <a:pPr marL="285750" indent="-285750">
              <a:buClr>
                <a:srgbClr val="23A24A"/>
              </a:buClr>
              <a:buSzPct val="110000"/>
              <a:buFont typeface="Arial" charset="0"/>
              <a:buChar char="•"/>
            </a:pPr>
            <a:r>
              <a:rPr lang="pt-BR" b="0" dirty="0" smtClean="0">
                <a:solidFill>
                  <a:schemeClr val="bg2">
                    <a:lumMod val="25000"/>
                  </a:schemeClr>
                </a:solidFill>
              </a:rPr>
              <a:t>Em algumas espécies ocorrem processos sexuais como a conjugação;</a:t>
            </a:r>
          </a:p>
          <a:p>
            <a:pPr lvl="1">
              <a:buClr>
                <a:srgbClr val="23A24A"/>
              </a:buClr>
              <a:buSzPct val="110000"/>
            </a:pPr>
            <a:endParaRPr lang="pt-BR" dirty="0"/>
          </a:p>
        </p:txBody>
      </p:sp>
      <p:pic>
        <p:nvPicPr>
          <p:cNvPr id="15" name="Espaço Reservado para Imagem 14"/>
          <p:cNvPicPr>
            <a:picLocks noGrp="1" noChangeAspect="1"/>
          </p:cNvPicPr>
          <p:nvPr>
            <p:ph type="pic" idx="13"/>
          </p:nvPr>
        </p:nvPicPr>
        <p:blipFill>
          <a:blip r:embed="rId2" cstate="print"/>
          <a:stretch>
            <a:fillRect/>
          </a:stretch>
        </p:blipFill>
        <p:spPr>
          <a:xfrm>
            <a:off x="8047399" y="1544720"/>
            <a:ext cx="3813343" cy="3268580"/>
          </a:xfrm>
        </p:spPr>
      </p:pic>
      <p:sp>
        <p:nvSpPr>
          <p:cNvPr id="5" name="Espaço Reservado para Texto 4"/>
          <p:cNvSpPr>
            <a:spLocks noGrp="1"/>
          </p:cNvSpPr>
          <p:nvPr>
            <p:ph type="body" sz="quarter" idx="24"/>
          </p:nvPr>
        </p:nvSpPr>
        <p:spPr/>
        <p:txBody>
          <a:bodyPr/>
          <a:lstStyle/>
          <a:p>
            <a:r>
              <a:rPr lang="pt-BR" dirty="0" smtClean="0"/>
              <a:t>O Reino Monera</a:t>
            </a:r>
            <a:endParaRPr lang="pt-BR" dirty="0"/>
          </a:p>
        </p:txBody>
      </p:sp>
      <p:pic>
        <p:nvPicPr>
          <p:cNvPr id="14" name="Espaço Reservado para Imagem 13"/>
          <p:cNvPicPr>
            <a:picLocks noGrp="1" noChangeAspect="1"/>
          </p:cNvPicPr>
          <p:nvPr>
            <p:ph type="pic" idx="27"/>
          </p:nvPr>
        </p:nvPicPr>
        <p:blipFill>
          <a:blip r:embed="rId3" cstate="print"/>
          <a:stretch>
            <a:fillRect/>
          </a:stretch>
        </p:blipFill>
        <p:spPr>
          <a:xfrm>
            <a:off x="3327223" y="3309984"/>
            <a:ext cx="4208109" cy="3072329"/>
          </a:xfrm>
          <a:noFill/>
          <a:ln>
            <a:noFill/>
          </a:ln>
        </p:spPr>
      </p:pic>
      <p:sp>
        <p:nvSpPr>
          <p:cNvPr id="9" name="Espaço Reservado para Texto 8"/>
          <p:cNvSpPr>
            <a:spLocks noGrp="1"/>
          </p:cNvSpPr>
          <p:nvPr>
            <p:ph type="body" sz="quarter" idx="28"/>
          </p:nvPr>
        </p:nvSpPr>
        <p:spPr/>
        <p:txBody>
          <a:bodyPr/>
          <a:lstStyle/>
          <a:p>
            <a:pPr marL="285750" indent="-285750">
              <a:buClr>
                <a:srgbClr val="23A24A"/>
              </a:buClr>
              <a:buSzPct val="110000"/>
              <a:buFont typeface="Arial" charset="0"/>
              <a:buChar char="•"/>
            </a:pPr>
            <a:r>
              <a:rPr lang="pt-BR" b="0" dirty="0" smtClean="0">
                <a:solidFill>
                  <a:schemeClr val="bg2">
                    <a:lumMod val="25000"/>
                  </a:schemeClr>
                </a:solidFill>
              </a:rPr>
              <a:t>Algumas bactérias são capazes de produzir ESPOROS</a:t>
            </a:r>
          </a:p>
          <a:p>
            <a:endParaRPr lang="pt-BR" dirty="0"/>
          </a:p>
        </p:txBody>
      </p:sp>
    </p:spTree>
    <p:extLst>
      <p:ext uri="{BB962C8B-B14F-4D97-AF65-F5344CB8AC3E}">
        <p14:creationId xmlns:p14="http://schemas.microsoft.com/office/powerpoint/2010/main" val="33967335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CAPÍTULO 3 - O reino proctista (protista)</a:t>
            </a:r>
            <a:endParaRPr lang="pt-BR" dirty="0"/>
          </a:p>
        </p:txBody>
      </p:sp>
      <p:pic>
        <p:nvPicPr>
          <p:cNvPr id="9" name="Espaço Reservado para Imagem 8"/>
          <p:cNvPicPr>
            <a:picLocks noGrp="1" noChangeAspect="1"/>
          </p:cNvPicPr>
          <p:nvPr>
            <p:ph type="pic" idx="13"/>
          </p:nvPr>
        </p:nvPicPr>
        <p:blipFill>
          <a:blip r:embed="rId2" cstate="print"/>
          <a:stretch>
            <a:fillRect/>
          </a:stretch>
        </p:blipFill>
        <p:spPr>
          <a:xfrm>
            <a:off x="6255708" y="1550944"/>
            <a:ext cx="3528937" cy="4672435"/>
          </a:xfrm>
        </p:spPr>
      </p:pic>
      <p:sp>
        <p:nvSpPr>
          <p:cNvPr id="8" name="Espaço Reservado para Texto 7"/>
          <p:cNvSpPr>
            <a:spLocks noGrp="1"/>
          </p:cNvSpPr>
          <p:nvPr>
            <p:ph type="body" sz="quarter" idx="24"/>
          </p:nvPr>
        </p:nvSpPr>
        <p:spPr>
          <a:prstGeom prst="rect">
            <a:avLst/>
          </a:prstGeom>
        </p:spPr>
        <p:txBody>
          <a:bodyPr/>
          <a:lstStyle/>
          <a:p>
            <a:r>
              <a:rPr lang="pt-BR" dirty="0" smtClean="0"/>
              <a:t>Os Protoctistas</a:t>
            </a:r>
            <a:endParaRPr lang="pt-BR" dirty="0"/>
          </a:p>
        </p:txBody>
      </p:sp>
      <p:sp>
        <p:nvSpPr>
          <p:cNvPr id="6" name="Espaço Reservado para Texto 5"/>
          <p:cNvSpPr>
            <a:spLocks noGrp="1"/>
          </p:cNvSpPr>
          <p:nvPr>
            <p:ph type="body" sz="quarter" idx="23"/>
          </p:nvPr>
        </p:nvSpPr>
        <p:spPr/>
        <p:txBody>
          <a:bodyPr/>
          <a:lstStyle/>
          <a:p>
            <a:pPr marL="285750" indent="-285750">
              <a:lnSpc>
                <a:spcPct val="130000"/>
              </a:lnSpc>
              <a:buClr>
                <a:srgbClr val="23A24A"/>
              </a:buClr>
              <a:buSzPct val="110000"/>
              <a:buFont typeface="Arial" charset="0"/>
              <a:buChar char="•"/>
            </a:pPr>
            <a:r>
              <a:rPr lang="pt-BR" b="0" dirty="0" smtClean="0">
                <a:solidFill>
                  <a:schemeClr val="bg2">
                    <a:lumMod val="25000"/>
                  </a:schemeClr>
                </a:solidFill>
              </a:rPr>
              <a:t>Abriga organismos Eucariontes;</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A maioria das espécies desse reino são aquáticas;</a:t>
            </a:r>
          </a:p>
          <a:p>
            <a:pPr>
              <a:lnSpc>
                <a:spcPct val="130000"/>
              </a:lnSpc>
              <a:buClr>
                <a:srgbClr val="23A24A"/>
              </a:buClr>
              <a:buSzPct val="110000"/>
            </a:pPr>
            <a:r>
              <a:rPr lang="pt-BR" dirty="0" smtClean="0"/>
              <a:t>São divididos em três filos;</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Autótrofos Unicelulares;</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Autótrofos Pluricelulares;</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Heterótrofos.</a:t>
            </a:r>
          </a:p>
          <a:p>
            <a:pPr>
              <a:lnSpc>
                <a:spcPct val="130000"/>
              </a:lnSpc>
            </a:pPr>
            <a:endParaRPr lang="pt-BR" dirty="0"/>
          </a:p>
        </p:txBody>
      </p:sp>
    </p:spTree>
    <p:extLst>
      <p:ext uri="{BB962C8B-B14F-4D97-AF65-F5344CB8AC3E}">
        <p14:creationId xmlns:p14="http://schemas.microsoft.com/office/powerpoint/2010/main" val="87359977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CAPÍTULO 3 - O reino proctista (protista)</a:t>
            </a:r>
            <a:endParaRPr lang="pt-BR" dirty="0"/>
          </a:p>
        </p:txBody>
      </p:sp>
      <p:pic>
        <p:nvPicPr>
          <p:cNvPr id="9" name="Espaço Reservado para Imagem 8"/>
          <p:cNvPicPr>
            <a:picLocks noGrp="1" noChangeAspect="1"/>
          </p:cNvPicPr>
          <p:nvPr>
            <p:ph type="pic" idx="13"/>
          </p:nvPr>
        </p:nvPicPr>
        <p:blipFill>
          <a:blip r:embed="rId2" cstate="print"/>
          <a:stretch>
            <a:fillRect/>
          </a:stretch>
        </p:blipFill>
        <p:spPr>
          <a:xfrm>
            <a:off x="6707226" y="1544721"/>
            <a:ext cx="3001923" cy="4584885"/>
          </a:xfrm>
        </p:spPr>
      </p:pic>
      <p:sp>
        <p:nvSpPr>
          <p:cNvPr id="8" name="Espaço Reservado para Texto 7"/>
          <p:cNvSpPr>
            <a:spLocks noGrp="1"/>
          </p:cNvSpPr>
          <p:nvPr>
            <p:ph type="body" sz="quarter" idx="24"/>
          </p:nvPr>
        </p:nvSpPr>
        <p:spPr>
          <a:prstGeom prst="rect">
            <a:avLst/>
          </a:prstGeom>
        </p:spPr>
        <p:txBody>
          <a:bodyPr/>
          <a:lstStyle/>
          <a:p>
            <a:r>
              <a:rPr lang="pt-BR" dirty="0" smtClean="0"/>
              <a:t>Os Protoctistas</a:t>
            </a:r>
            <a:endParaRPr lang="pt-BR" dirty="0"/>
          </a:p>
        </p:txBody>
      </p:sp>
      <p:sp>
        <p:nvSpPr>
          <p:cNvPr id="6" name="Espaço Reservado para Texto 5"/>
          <p:cNvSpPr>
            <a:spLocks noGrp="1"/>
          </p:cNvSpPr>
          <p:nvPr>
            <p:ph type="body" sz="quarter" idx="23"/>
          </p:nvPr>
        </p:nvSpPr>
        <p:spPr/>
        <p:txBody>
          <a:bodyPr/>
          <a:lstStyle/>
          <a:p>
            <a:pPr>
              <a:lnSpc>
                <a:spcPct val="130000"/>
              </a:lnSpc>
              <a:buClr>
                <a:srgbClr val="23A24A"/>
              </a:buClr>
              <a:buSzPct val="110000"/>
            </a:pPr>
            <a:r>
              <a:rPr lang="pt-BR" dirty="0" smtClean="0"/>
              <a:t>Protoctistas autótrofos unicelulares:</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São algas simples</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Por meio da fotossíntese, são responsáveis pela liberação de grandes quantidades de gás oxigênio na atmosfera.</a:t>
            </a:r>
          </a:p>
          <a:p>
            <a:pPr marL="285750" indent="-285750">
              <a:lnSpc>
                <a:spcPct val="130000"/>
              </a:lnSpc>
              <a:buFont typeface="Arial" charset="0"/>
              <a:buChar char="•"/>
            </a:pPr>
            <a:endParaRPr lang="pt-BR" dirty="0"/>
          </a:p>
        </p:txBody>
      </p:sp>
    </p:spTree>
    <p:extLst>
      <p:ext uri="{BB962C8B-B14F-4D97-AF65-F5344CB8AC3E}">
        <p14:creationId xmlns:p14="http://schemas.microsoft.com/office/powerpoint/2010/main" val="87359977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CAPÍTULO 3 - O reino proctista (protista)</a:t>
            </a:r>
            <a:endParaRPr lang="pt-BR" dirty="0"/>
          </a:p>
        </p:txBody>
      </p:sp>
      <p:pic>
        <p:nvPicPr>
          <p:cNvPr id="9" name="Espaço Reservado para Imagem 8"/>
          <p:cNvPicPr>
            <a:picLocks noGrp="1" noChangeAspect="1"/>
          </p:cNvPicPr>
          <p:nvPr>
            <p:ph type="pic" idx="13"/>
          </p:nvPr>
        </p:nvPicPr>
        <p:blipFill>
          <a:blip r:embed="rId2" cstate="print"/>
          <a:stretch>
            <a:fillRect/>
          </a:stretch>
        </p:blipFill>
        <p:spPr>
          <a:xfrm>
            <a:off x="6084372" y="1544721"/>
            <a:ext cx="5466278" cy="4246474"/>
          </a:xfrm>
        </p:spPr>
      </p:pic>
      <p:sp>
        <p:nvSpPr>
          <p:cNvPr id="8" name="Espaço Reservado para Texto 7"/>
          <p:cNvSpPr>
            <a:spLocks noGrp="1"/>
          </p:cNvSpPr>
          <p:nvPr>
            <p:ph type="body" sz="quarter" idx="24"/>
          </p:nvPr>
        </p:nvSpPr>
        <p:spPr>
          <a:prstGeom prst="rect">
            <a:avLst/>
          </a:prstGeom>
        </p:spPr>
        <p:txBody>
          <a:bodyPr/>
          <a:lstStyle/>
          <a:p>
            <a:r>
              <a:rPr lang="pt-BR" dirty="0" smtClean="0"/>
              <a:t>Os Protoctistas</a:t>
            </a:r>
            <a:endParaRPr lang="pt-BR" dirty="0"/>
          </a:p>
        </p:txBody>
      </p:sp>
      <p:sp>
        <p:nvSpPr>
          <p:cNvPr id="6" name="Espaço Reservado para Texto 5"/>
          <p:cNvSpPr>
            <a:spLocks noGrp="1"/>
          </p:cNvSpPr>
          <p:nvPr>
            <p:ph type="body" sz="quarter" idx="23"/>
          </p:nvPr>
        </p:nvSpPr>
        <p:spPr/>
        <p:txBody>
          <a:bodyPr/>
          <a:lstStyle/>
          <a:p>
            <a:pPr>
              <a:lnSpc>
                <a:spcPct val="130000"/>
              </a:lnSpc>
              <a:buClr>
                <a:srgbClr val="23A24A"/>
              </a:buClr>
              <a:buSzPct val="110000"/>
            </a:pPr>
            <a:r>
              <a:rPr lang="pt-BR" dirty="0" smtClean="0"/>
              <a:t>Protoctistas autótrofos Pluricelulares:</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São algas pluricelulares; algas verdes, algas pardas, algas vermelhas</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Tem corpo formado por talos;</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Pode assumir formas variadas;</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Podem ser encontradas em alguns ambientes terrestres úmidos;</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Muitas vivem livres, em sedimentos no fundo, ou flutuando.</a:t>
            </a:r>
          </a:p>
        </p:txBody>
      </p:sp>
    </p:spTree>
    <p:extLst>
      <p:ext uri="{BB962C8B-B14F-4D97-AF65-F5344CB8AC3E}">
        <p14:creationId xmlns:p14="http://schemas.microsoft.com/office/powerpoint/2010/main" val="87359977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CAPÍTULO 3 - O reino proctista (protista)</a:t>
            </a:r>
            <a:endParaRPr lang="pt-BR" dirty="0"/>
          </a:p>
        </p:txBody>
      </p:sp>
      <p:pic>
        <p:nvPicPr>
          <p:cNvPr id="9" name="Espaço Reservado para Imagem 8"/>
          <p:cNvPicPr>
            <a:picLocks noGrp="1" noChangeAspect="1"/>
          </p:cNvPicPr>
          <p:nvPr>
            <p:ph type="pic" idx="13"/>
          </p:nvPr>
        </p:nvPicPr>
        <p:blipFill>
          <a:blip r:embed="rId2">
            <a:extLst>
              <a:ext uri="{28A0092B-C50C-407E-A947-70E740481C1C}">
                <a14:useLocalDpi xmlns:a14="http://schemas.microsoft.com/office/drawing/2010/main" val="0"/>
              </a:ext>
            </a:extLst>
          </a:blip>
          <a:stretch>
            <a:fillRect/>
          </a:stretch>
        </p:blipFill>
        <p:spPr>
          <a:xfrm>
            <a:off x="6553200" y="1455822"/>
            <a:ext cx="4857749" cy="4573474"/>
          </a:xfrm>
        </p:spPr>
      </p:pic>
      <p:sp>
        <p:nvSpPr>
          <p:cNvPr id="8" name="Espaço Reservado para Texto 7"/>
          <p:cNvSpPr>
            <a:spLocks noGrp="1"/>
          </p:cNvSpPr>
          <p:nvPr>
            <p:ph type="body" sz="quarter" idx="24"/>
          </p:nvPr>
        </p:nvSpPr>
        <p:spPr>
          <a:prstGeom prst="rect">
            <a:avLst/>
          </a:prstGeom>
        </p:spPr>
        <p:txBody>
          <a:bodyPr/>
          <a:lstStyle/>
          <a:p>
            <a:r>
              <a:rPr lang="pt-BR" dirty="0" smtClean="0"/>
              <a:t>Os Protoctistas</a:t>
            </a:r>
            <a:endParaRPr lang="pt-BR" dirty="0"/>
          </a:p>
        </p:txBody>
      </p:sp>
      <p:sp>
        <p:nvSpPr>
          <p:cNvPr id="6" name="Espaço Reservado para Texto 5"/>
          <p:cNvSpPr>
            <a:spLocks noGrp="1"/>
          </p:cNvSpPr>
          <p:nvPr>
            <p:ph type="body" sz="quarter" idx="23"/>
          </p:nvPr>
        </p:nvSpPr>
        <p:spPr/>
        <p:txBody>
          <a:bodyPr/>
          <a:lstStyle/>
          <a:p>
            <a:pPr>
              <a:lnSpc>
                <a:spcPct val="130000"/>
              </a:lnSpc>
              <a:buClr>
                <a:srgbClr val="23A24A"/>
              </a:buClr>
              <a:buSzPct val="110000"/>
            </a:pPr>
            <a:r>
              <a:rPr lang="pt-BR" dirty="0" smtClean="0"/>
              <a:t>A reprodução das algas:</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Em muitas espécies (unicelulares)  de algas é comum a reprodução assexuada, por divisão binária simples.</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Em algas pluricelulares ocorre a reprodução sexuada, com grande estratégia reprodutiva.</a:t>
            </a:r>
          </a:p>
        </p:txBody>
      </p:sp>
    </p:spTree>
    <p:extLst>
      <p:ext uri="{BB962C8B-B14F-4D97-AF65-F5344CB8AC3E}">
        <p14:creationId xmlns:p14="http://schemas.microsoft.com/office/powerpoint/2010/main" val="87359977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CAPÍTULO 3 - O reino proctista (protista)</a:t>
            </a:r>
            <a:endParaRPr lang="pt-BR" dirty="0"/>
          </a:p>
        </p:txBody>
      </p:sp>
      <p:pic>
        <p:nvPicPr>
          <p:cNvPr id="9" name="Espaço Reservado para Imagem 8"/>
          <p:cNvPicPr>
            <a:picLocks noGrp="1" noChangeAspect="1"/>
          </p:cNvPicPr>
          <p:nvPr>
            <p:ph type="pic" idx="13"/>
          </p:nvPr>
        </p:nvPicPr>
        <p:blipFill>
          <a:blip r:embed="rId2">
            <a:extLst>
              <a:ext uri="{28A0092B-C50C-407E-A947-70E740481C1C}">
                <a14:useLocalDpi xmlns:a14="http://schemas.microsoft.com/office/drawing/2010/main" val="0"/>
              </a:ext>
            </a:extLst>
          </a:blip>
          <a:stretch>
            <a:fillRect/>
          </a:stretch>
        </p:blipFill>
        <p:spPr>
          <a:xfrm>
            <a:off x="8242300" y="1481194"/>
            <a:ext cx="2774949" cy="4535400"/>
          </a:xfrm>
        </p:spPr>
      </p:pic>
      <p:sp>
        <p:nvSpPr>
          <p:cNvPr id="8" name="Espaço Reservado para Texto 7"/>
          <p:cNvSpPr>
            <a:spLocks noGrp="1"/>
          </p:cNvSpPr>
          <p:nvPr>
            <p:ph type="body" sz="quarter" idx="24"/>
          </p:nvPr>
        </p:nvSpPr>
        <p:spPr>
          <a:prstGeom prst="rect">
            <a:avLst/>
          </a:prstGeom>
        </p:spPr>
        <p:txBody>
          <a:bodyPr/>
          <a:lstStyle/>
          <a:p>
            <a:r>
              <a:rPr lang="pt-BR" dirty="0" smtClean="0"/>
              <a:t>Os Protoctistas</a:t>
            </a:r>
            <a:endParaRPr lang="pt-BR" dirty="0"/>
          </a:p>
        </p:txBody>
      </p:sp>
      <p:sp>
        <p:nvSpPr>
          <p:cNvPr id="6" name="Espaço Reservado para Texto 5"/>
          <p:cNvSpPr>
            <a:spLocks noGrp="1"/>
          </p:cNvSpPr>
          <p:nvPr>
            <p:ph type="body" sz="quarter" idx="23"/>
          </p:nvPr>
        </p:nvSpPr>
        <p:spPr>
          <a:xfrm>
            <a:off x="543707" y="1483359"/>
            <a:ext cx="6441293" cy="4638421"/>
          </a:xfrm>
        </p:spPr>
        <p:txBody>
          <a:bodyPr/>
          <a:lstStyle/>
          <a:p>
            <a:pPr>
              <a:lnSpc>
                <a:spcPct val="120000"/>
              </a:lnSpc>
              <a:buClr>
                <a:srgbClr val="23A24A"/>
              </a:buClr>
              <a:buSzPct val="110000"/>
            </a:pPr>
            <a:r>
              <a:rPr lang="pt-BR" dirty="0" smtClean="0"/>
              <a:t>Protoctistas heterótrofos</a:t>
            </a:r>
          </a:p>
          <a:p>
            <a:pPr marL="285750" indent="-285750">
              <a:lnSpc>
                <a:spcPct val="120000"/>
              </a:lnSpc>
              <a:buClr>
                <a:srgbClr val="23A24A"/>
              </a:buClr>
              <a:buSzPct val="110000"/>
              <a:buFont typeface="Arial" charset="0"/>
              <a:buChar char="•"/>
            </a:pPr>
            <a:r>
              <a:rPr lang="pt-BR" b="0" dirty="0" smtClean="0">
                <a:solidFill>
                  <a:schemeClr val="bg2">
                    <a:lumMod val="25000"/>
                  </a:schemeClr>
                </a:solidFill>
              </a:rPr>
              <a:t>São representados pelos protozoários;</a:t>
            </a:r>
          </a:p>
          <a:p>
            <a:pPr marL="285750" indent="-285750">
              <a:lnSpc>
                <a:spcPct val="120000"/>
              </a:lnSpc>
              <a:buClr>
                <a:srgbClr val="23A24A"/>
              </a:buClr>
              <a:buSzPct val="110000"/>
              <a:buFont typeface="Arial" charset="0"/>
              <a:buChar char="•"/>
            </a:pPr>
            <a:r>
              <a:rPr lang="pt-BR" b="0" dirty="0" smtClean="0">
                <a:solidFill>
                  <a:schemeClr val="bg2">
                    <a:lumMod val="25000"/>
                  </a:schemeClr>
                </a:solidFill>
              </a:rPr>
              <a:t>Algumas doenças no Brasil são causadas por protozoários. Ex.: Malária, Doença de Chagas.</a:t>
            </a:r>
          </a:p>
          <a:p>
            <a:pPr>
              <a:lnSpc>
                <a:spcPct val="120000"/>
              </a:lnSpc>
              <a:buClr>
                <a:srgbClr val="23A24A"/>
              </a:buClr>
              <a:buSzPct val="110000"/>
            </a:pPr>
            <a:r>
              <a:rPr lang="pt-BR" dirty="0" smtClean="0"/>
              <a:t>A Fisiologia dos protozoários</a:t>
            </a:r>
          </a:p>
          <a:p>
            <a:pPr marL="285750" indent="-285750">
              <a:lnSpc>
                <a:spcPct val="120000"/>
              </a:lnSpc>
              <a:buClr>
                <a:srgbClr val="23A24A"/>
              </a:buClr>
              <a:buSzPct val="110000"/>
              <a:buFont typeface="Arial" charset="0"/>
              <a:buChar char="•"/>
            </a:pPr>
            <a:r>
              <a:rPr lang="pt-BR" b="0" dirty="0" smtClean="0">
                <a:solidFill>
                  <a:schemeClr val="bg2">
                    <a:lumMod val="25000"/>
                  </a:schemeClr>
                </a:solidFill>
              </a:rPr>
              <a:t>Por causa do meio em que vivem suas células sofrem contínua entrada de água por osmose;</a:t>
            </a:r>
          </a:p>
          <a:p>
            <a:pPr marL="285750" indent="-285750">
              <a:lnSpc>
                <a:spcPct val="120000"/>
              </a:lnSpc>
              <a:buClr>
                <a:srgbClr val="23A24A"/>
              </a:buClr>
              <a:buSzPct val="110000"/>
              <a:buFont typeface="Arial" charset="0"/>
              <a:buChar char="•"/>
            </a:pPr>
            <a:r>
              <a:rPr lang="pt-BR" b="0" dirty="0" smtClean="0">
                <a:solidFill>
                  <a:schemeClr val="bg2">
                    <a:lumMod val="25000"/>
                  </a:schemeClr>
                </a:solidFill>
              </a:rPr>
              <a:t>O vacúolo contrátil é responsável por tirar o excesso de água de dentro da célula;</a:t>
            </a:r>
          </a:p>
          <a:p>
            <a:pPr marL="285750" indent="-285750">
              <a:lnSpc>
                <a:spcPct val="120000"/>
              </a:lnSpc>
              <a:buClr>
                <a:srgbClr val="23A24A"/>
              </a:buClr>
              <a:buSzPct val="110000"/>
              <a:buFont typeface="Arial" charset="0"/>
              <a:buChar char="•"/>
            </a:pPr>
            <a:r>
              <a:rPr lang="pt-BR" b="0" dirty="0" smtClean="0">
                <a:solidFill>
                  <a:schemeClr val="bg2">
                    <a:lumMod val="25000"/>
                  </a:schemeClr>
                </a:solidFill>
              </a:rPr>
              <a:t>Sua digestão é intracelular;</a:t>
            </a:r>
          </a:p>
          <a:p>
            <a:pPr marL="285750" indent="-285750">
              <a:lnSpc>
                <a:spcPct val="120000"/>
              </a:lnSpc>
              <a:buClr>
                <a:srgbClr val="23A24A"/>
              </a:buClr>
              <a:buSzPct val="110000"/>
              <a:buFont typeface="Arial" charset="0"/>
              <a:buChar char="•"/>
            </a:pPr>
            <a:r>
              <a:rPr lang="pt-BR" b="0" dirty="0" smtClean="0">
                <a:solidFill>
                  <a:schemeClr val="bg2">
                    <a:lumMod val="25000"/>
                  </a:schemeClr>
                </a:solidFill>
              </a:rPr>
              <a:t>Sua reprodução é assexuada.</a:t>
            </a:r>
          </a:p>
        </p:txBody>
      </p:sp>
    </p:spTree>
    <p:extLst>
      <p:ext uri="{BB962C8B-B14F-4D97-AF65-F5344CB8AC3E}">
        <p14:creationId xmlns:p14="http://schemas.microsoft.com/office/powerpoint/2010/main" val="87359977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CAPÍTULO 4 - O reino fungi</a:t>
            </a:r>
            <a:endParaRPr lang="pt-BR" dirty="0"/>
          </a:p>
        </p:txBody>
      </p:sp>
      <p:pic>
        <p:nvPicPr>
          <p:cNvPr id="9" name="Espaço Reservado para Imagem 8"/>
          <p:cNvPicPr>
            <a:picLocks noGrp="1" noChangeAspect="1"/>
          </p:cNvPicPr>
          <p:nvPr>
            <p:ph type="pic" idx="13"/>
          </p:nvPr>
        </p:nvPicPr>
        <p:blipFill>
          <a:blip r:embed="rId2">
            <a:extLst>
              <a:ext uri="{28A0092B-C50C-407E-A947-70E740481C1C}">
                <a14:useLocalDpi xmlns:a14="http://schemas.microsoft.com/office/drawing/2010/main" val="0"/>
              </a:ext>
            </a:extLst>
          </a:blip>
          <a:stretch>
            <a:fillRect/>
          </a:stretch>
        </p:blipFill>
        <p:spPr>
          <a:xfrm>
            <a:off x="6159251" y="1584959"/>
            <a:ext cx="5454896" cy="3914141"/>
          </a:xfrm>
        </p:spPr>
      </p:pic>
      <p:sp>
        <p:nvSpPr>
          <p:cNvPr id="8" name="Espaço Reservado para Texto 7"/>
          <p:cNvSpPr>
            <a:spLocks noGrp="1"/>
          </p:cNvSpPr>
          <p:nvPr>
            <p:ph type="body" sz="quarter" idx="24"/>
          </p:nvPr>
        </p:nvSpPr>
        <p:spPr>
          <a:prstGeom prst="rect">
            <a:avLst/>
          </a:prstGeom>
        </p:spPr>
        <p:txBody>
          <a:bodyPr/>
          <a:lstStyle/>
          <a:p>
            <a:r>
              <a:rPr lang="pt-BR" dirty="0" smtClean="0"/>
              <a:t>Características gerais dos fungos</a:t>
            </a:r>
            <a:endParaRPr lang="pt-BR" dirty="0"/>
          </a:p>
        </p:txBody>
      </p:sp>
      <p:sp>
        <p:nvSpPr>
          <p:cNvPr id="6" name="Espaço Reservado para Texto 5"/>
          <p:cNvSpPr>
            <a:spLocks noGrp="1"/>
          </p:cNvSpPr>
          <p:nvPr>
            <p:ph type="body" sz="quarter" idx="23"/>
          </p:nvPr>
        </p:nvSpPr>
        <p:spPr>
          <a:xfrm>
            <a:off x="543707" y="1584959"/>
            <a:ext cx="5349091" cy="4638421"/>
          </a:xfrm>
        </p:spPr>
        <p:txBody>
          <a:bodyPr/>
          <a:lstStyle/>
          <a:p>
            <a:pPr marL="285750" indent="-285750">
              <a:lnSpc>
                <a:spcPct val="120000"/>
              </a:lnSpc>
              <a:buClr>
                <a:srgbClr val="23A24A"/>
              </a:buClr>
              <a:buSzPct val="110000"/>
              <a:buFont typeface="Arial" charset="0"/>
              <a:buChar char="•"/>
            </a:pPr>
            <a:r>
              <a:rPr lang="pt-BR" b="0" dirty="0" smtClean="0">
                <a:solidFill>
                  <a:schemeClr val="bg2">
                    <a:lumMod val="25000"/>
                  </a:schemeClr>
                </a:solidFill>
              </a:rPr>
              <a:t>Os fungos são organizados em Eucariontes, Unicelulares e Pluricelulares;</a:t>
            </a:r>
          </a:p>
          <a:p>
            <a:pPr marL="285750" indent="-285750">
              <a:lnSpc>
                <a:spcPct val="120000"/>
              </a:lnSpc>
              <a:buClr>
                <a:srgbClr val="23A24A"/>
              </a:buClr>
              <a:buSzPct val="110000"/>
              <a:buFont typeface="Arial" charset="0"/>
              <a:buChar char="•"/>
            </a:pPr>
            <a:r>
              <a:rPr lang="pt-BR" b="0" dirty="0" smtClean="0">
                <a:solidFill>
                  <a:schemeClr val="bg2">
                    <a:lumMod val="25000"/>
                  </a:schemeClr>
                </a:solidFill>
              </a:rPr>
              <a:t>Todos são heterótrofos;</a:t>
            </a:r>
          </a:p>
          <a:p>
            <a:pPr marL="285750" indent="-285750">
              <a:lnSpc>
                <a:spcPct val="120000"/>
              </a:lnSpc>
              <a:buClr>
                <a:srgbClr val="23A24A"/>
              </a:buClr>
              <a:buSzPct val="110000"/>
              <a:buFont typeface="Arial" charset="0"/>
              <a:buChar char="•"/>
            </a:pPr>
            <a:r>
              <a:rPr lang="pt-BR" b="0" dirty="0" smtClean="0">
                <a:solidFill>
                  <a:schemeClr val="bg2">
                    <a:lumMod val="25000"/>
                  </a:schemeClr>
                </a:solidFill>
              </a:rPr>
              <a:t>Precisam de matéria orgânica para viver;</a:t>
            </a:r>
          </a:p>
          <a:p>
            <a:pPr marL="285750" indent="-285750">
              <a:lnSpc>
                <a:spcPct val="120000"/>
              </a:lnSpc>
              <a:buClr>
                <a:srgbClr val="23A24A"/>
              </a:buClr>
              <a:buSzPct val="110000"/>
              <a:buFont typeface="Arial" charset="0"/>
              <a:buChar char="•"/>
            </a:pPr>
            <a:r>
              <a:rPr lang="pt-BR" b="0" dirty="0" smtClean="0">
                <a:solidFill>
                  <a:schemeClr val="bg2">
                    <a:lumMod val="25000"/>
                  </a:schemeClr>
                </a:solidFill>
              </a:rPr>
              <a:t>Obtém os nutrientes através da absorção direta;</a:t>
            </a:r>
          </a:p>
          <a:p>
            <a:pPr marL="285750" indent="-285750">
              <a:lnSpc>
                <a:spcPct val="120000"/>
              </a:lnSpc>
              <a:buClr>
                <a:srgbClr val="23A24A"/>
              </a:buClr>
              <a:buSzPct val="110000"/>
              <a:buFont typeface="Arial" charset="0"/>
              <a:buChar char="•"/>
            </a:pPr>
            <a:r>
              <a:rPr lang="pt-BR" b="0" dirty="0" smtClean="0">
                <a:solidFill>
                  <a:schemeClr val="bg2">
                    <a:lumMod val="25000"/>
                  </a:schemeClr>
                </a:solidFill>
              </a:rPr>
              <a:t>Realizam digestão extracelular;</a:t>
            </a:r>
          </a:p>
          <a:p>
            <a:pPr marL="285750" indent="-285750">
              <a:lnSpc>
                <a:spcPct val="120000"/>
              </a:lnSpc>
              <a:buClr>
                <a:srgbClr val="23A24A"/>
              </a:buClr>
              <a:buSzPct val="110000"/>
              <a:buFont typeface="Arial" charset="0"/>
              <a:buChar char="•"/>
            </a:pPr>
            <a:r>
              <a:rPr lang="pt-BR" b="0" dirty="0" smtClean="0">
                <a:solidFill>
                  <a:schemeClr val="bg2">
                    <a:lumMod val="25000"/>
                  </a:schemeClr>
                </a:solidFill>
              </a:rPr>
              <a:t>Os fungos se fazem presentes através de esporos microscópicos e de fácil absorção;</a:t>
            </a:r>
          </a:p>
          <a:p>
            <a:pPr marL="285750" indent="-285750">
              <a:lnSpc>
                <a:spcPct val="120000"/>
              </a:lnSpc>
              <a:buClr>
                <a:srgbClr val="23A24A"/>
              </a:buClr>
              <a:buSzPct val="110000"/>
              <a:buFont typeface="Arial" charset="0"/>
              <a:buChar char="•"/>
            </a:pPr>
            <a:r>
              <a:rPr lang="pt-BR" b="0" dirty="0" smtClean="0">
                <a:solidFill>
                  <a:schemeClr val="bg2">
                    <a:lumMod val="25000"/>
                  </a:schemeClr>
                </a:solidFill>
              </a:rPr>
              <a:t>Existem os fungos saprófitos (atacam matéria orgânica)  e os parasitas que atacam os seres vivos provocando doenças.</a:t>
            </a:r>
          </a:p>
        </p:txBody>
      </p:sp>
    </p:spTree>
    <p:extLst>
      <p:ext uri="{BB962C8B-B14F-4D97-AF65-F5344CB8AC3E}">
        <p14:creationId xmlns:p14="http://schemas.microsoft.com/office/powerpoint/2010/main" val="87359977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CAPÍTULO 4 - O reino fungi</a:t>
            </a:r>
            <a:endParaRPr lang="pt-BR" dirty="0"/>
          </a:p>
        </p:txBody>
      </p:sp>
      <p:pic>
        <p:nvPicPr>
          <p:cNvPr id="9" name="Espaço Reservado para Imagem 8"/>
          <p:cNvPicPr>
            <a:picLocks noGrp="1" noChangeAspect="1"/>
          </p:cNvPicPr>
          <p:nvPr>
            <p:ph type="pic" idx="13"/>
          </p:nvPr>
        </p:nvPicPr>
        <p:blipFill>
          <a:blip r:embed="rId2">
            <a:extLst>
              <a:ext uri="{28A0092B-C50C-407E-A947-70E740481C1C}">
                <a14:useLocalDpi xmlns:a14="http://schemas.microsoft.com/office/drawing/2010/main" val="0"/>
              </a:ext>
            </a:extLst>
          </a:blip>
          <a:stretch>
            <a:fillRect/>
          </a:stretch>
        </p:blipFill>
        <p:spPr>
          <a:xfrm>
            <a:off x="1661318" y="3450597"/>
            <a:ext cx="9046316" cy="2496388"/>
          </a:xfrm>
        </p:spPr>
      </p:pic>
      <p:sp>
        <p:nvSpPr>
          <p:cNvPr id="8" name="Espaço Reservado para Texto 7"/>
          <p:cNvSpPr>
            <a:spLocks noGrp="1"/>
          </p:cNvSpPr>
          <p:nvPr>
            <p:ph type="body" sz="quarter" idx="24"/>
          </p:nvPr>
        </p:nvSpPr>
        <p:spPr>
          <a:prstGeom prst="rect">
            <a:avLst/>
          </a:prstGeom>
        </p:spPr>
        <p:txBody>
          <a:bodyPr/>
          <a:lstStyle/>
          <a:p>
            <a:r>
              <a:rPr lang="pt-BR" dirty="0" smtClean="0"/>
              <a:t>Estrutura dos Fungos</a:t>
            </a:r>
            <a:endParaRPr lang="pt-BR" dirty="0"/>
          </a:p>
        </p:txBody>
      </p:sp>
      <p:sp>
        <p:nvSpPr>
          <p:cNvPr id="6" name="Espaço Reservado para Texto 5"/>
          <p:cNvSpPr>
            <a:spLocks noGrp="1"/>
          </p:cNvSpPr>
          <p:nvPr>
            <p:ph type="body" sz="quarter" idx="23"/>
          </p:nvPr>
        </p:nvSpPr>
        <p:spPr>
          <a:xfrm>
            <a:off x="543707" y="1584959"/>
            <a:ext cx="10949793" cy="1666241"/>
          </a:xfrm>
        </p:spPr>
        <p:txBody>
          <a:bodyPr/>
          <a:lstStyle/>
          <a:p>
            <a:pPr marL="285750" indent="-285750">
              <a:lnSpc>
                <a:spcPct val="130000"/>
              </a:lnSpc>
              <a:buClr>
                <a:srgbClr val="23A24A"/>
              </a:buClr>
              <a:buSzPct val="110000"/>
              <a:buFont typeface="Arial" charset="0"/>
              <a:buChar char="•"/>
            </a:pPr>
            <a:r>
              <a:rPr lang="pt-BR" b="0" dirty="0" smtClean="0">
                <a:solidFill>
                  <a:schemeClr val="bg2">
                    <a:lumMod val="25000"/>
                  </a:schemeClr>
                </a:solidFill>
              </a:rPr>
              <a:t>As células dos fungos têm paredes de quitina, podem apresentar também hemicelulose e raramente celulose;</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Apresentam hifas septicas, hifas aploides, hifas dicarióticas, hifas cenocíticas</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Geralmente as hifas mais longas formam micelos, que crescem irregularmente</a:t>
            </a:r>
          </a:p>
        </p:txBody>
      </p:sp>
    </p:spTree>
    <p:extLst>
      <p:ext uri="{BB962C8B-B14F-4D97-AF65-F5344CB8AC3E}">
        <p14:creationId xmlns:p14="http://schemas.microsoft.com/office/powerpoint/2010/main" val="87359977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2"/>
          <p:cNvPicPr>
            <a:picLocks noGrp="1" noChangeAspect="1"/>
          </p:cNvPicPr>
          <p:nvPr>
            <p:ph type="pic" idx="14"/>
          </p:nvPr>
        </p:nvPicPr>
        <p:blipFill>
          <a:blip r:embed="rId2">
            <a:alphaModFix amt="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0764" b="30764"/>
          <a:stretch>
            <a:fillRect/>
          </a:stretch>
        </p:blipFill>
        <p:spPr>
          <a:xfrm>
            <a:off x="-24000" y="1451429"/>
            <a:ext cx="12240000" cy="4762271"/>
          </a:xfrm>
        </p:spPr>
      </p:pic>
      <p:sp>
        <p:nvSpPr>
          <p:cNvPr id="5" name="Título 4"/>
          <p:cNvSpPr>
            <a:spLocks noGrp="1"/>
          </p:cNvSpPr>
          <p:nvPr>
            <p:ph type="ctrTitle"/>
          </p:nvPr>
        </p:nvSpPr>
        <p:spPr/>
        <p:txBody>
          <a:bodyPr>
            <a:normAutofit/>
          </a:bodyPr>
          <a:lstStyle/>
          <a:p>
            <a:r>
              <a:rPr lang="en-US" dirty="0" smtClean="0"/>
              <a:t>BIOLOGIA	</a:t>
            </a:r>
            <a:endParaRPr lang="pt-BR" dirty="0"/>
          </a:p>
        </p:txBody>
      </p:sp>
      <p:sp>
        <p:nvSpPr>
          <p:cNvPr id="6" name="Espaço Reservado para Texto 5"/>
          <p:cNvSpPr>
            <a:spLocks noGrp="1"/>
          </p:cNvSpPr>
          <p:nvPr>
            <p:ph type="body" sz="quarter" idx="19"/>
          </p:nvPr>
        </p:nvSpPr>
        <p:spPr/>
        <p:txBody>
          <a:bodyPr>
            <a:noAutofit/>
          </a:bodyPr>
          <a:lstStyle/>
          <a:p>
            <a:r>
              <a:rPr lang="pt-BR" sz="2000" dirty="0" smtClean="0"/>
              <a:t>César da Silva Júnior; Sezar Sasson; Nelson Caldini </a:t>
            </a:r>
            <a:r>
              <a:rPr lang="pt-BR" sz="2000" smtClean="0"/>
              <a:t>Júnior  2º </a:t>
            </a:r>
            <a:r>
              <a:rPr lang="pt-BR" sz="2000" dirty="0" smtClean="0"/>
              <a:t>ano ensino m</a:t>
            </a:r>
            <a:r>
              <a:rPr lang="en-US" sz="2000" dirty="0" err="1" smtClean="0"/>
              <a:t>édio</a:t>
            </a:r>
            <a:endParaRPr lang="pt-BR" sz="2000" dirty="0" smtClean="0"/>
          </a:p>
          <a:p>
            <a:endParaRPr lang="pt-BR" sz="2000" dirty="0"/>
          </a:p>
        </p:txBody>
      </p:sp>
      <p:pic>
        <p:nvPicPr>
          <p:cNvPr id="8" name="Shape 125" descr="livraria-saraiva-PB.eps"/>
          <p:cNvPicPr preferRelativeResize="0">
            <a:picLocks/>
          </p:cNvPicPr>
          <p:nvPr/>
        </p:nvPicPr>
        <p:blipFill rotWithShape="1">
          <a:blip r:embed="rId4" cstate="print">
            <a:alphaModFix/>
          </a:blip>
          <a:srcRect t="-66038" b="-66037"/>
          <a:stretch/>
        </p:blipFill>
        <p:spPr>
          <a:xfrm>
            <a:off x="2762663" y="4507973"/>
            <a:ext cx="2542672" cy="1501112"/>
          </a:xfrm>
          <a:prstGeom prst="rect">
            <a:avLst/>
          </a:prstGeom>
          <a:noFill/>
          <a:ln>
            <a:noFill/>
          </a:ln>
        </p:spPr>
      </p:pic>
      <p:pic>
        <p:nvPicPr>
          <p:cNvPr id="3" name="Picture Placeholder 2"/>
          <p:cNvPicPr>
            <a:picLocks noGrp="1" noChangeAspect="1"/>
          </p:cNvPicPr>
          <p:nvPr>
            <p:ph type="pic" idx="15"/>
          </p:nvPr>
        </p:nvPicPr>
        <p:blipFill>
          <a:blip r:embed="rId5">
            <a:extLst>
              <a:ext uri="{28A0092B-C50C-407E-A947-70E740481C1C}">
                <a14:useLocalDpi xmlns:a14="http://schemas.microsoft.com/office/drawing/2010/main" val="0"/>
              </a:ext>
            </a:extLst>
          </a:blip>
          <a:srcRect l="1597" r="1597"/>
          <a:stretch>
            <a:fillRect/>
          </a:stretch>
        </p:blipFill>
        <p:spPr/>
      </p:pic>
    </p:spTree>
    <p:extLst>
      <p:ext uri="{BB962C8B-B14F-4D97-AF65-F5344CB8AC3E}">
        <p14:creationId xmlns:p14="http://schemas.microsoft.com/office/powerpoint/2010/main" val="106352398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CAPÍTULO 4 - O reino fungi</a:t>
            </a:r>
            <a:endParaRPr lang="pt-BR" dirty="0"/>
          </a:p>
        </p:txBody>
      </p:sp>
      <p:sp>
        <p:nvSpPr>
          <p:cNvPr id="3" name="Espaço Reservado para Texto 2"/>
          <p:cNvSpPr>
            <a:spLocks noGrp="1"/>
          </p:cNvSpPr>
          <p:nvPr>
            <p:ph type="body" sz="quarter" idx="23"/>
          </p:nvPr>
        </p:nvSpPr>
        <p:spPr>
          <a:xfrm>
            <a:off x="2573867" y="1544720"/>
            <a:ext cx="4741333" cy="1740347"/>
          </a:xfrm>
        </p:spPr>
        <p:txBody>
          <a:bodyPr/>
          <a:lstStyle/>
          <a:p>
            <a:r>
              <a:rPr lang="pt-BR" dirty="0" smtClean="0"/>
              <a:t>Os grupos de fungos.</a:t>
            </a:r>
          </a:p>
          <a:p>
            <a:r>
              <a:rPr lang="pt-BR" dirty="0" smtClean="0"/>
              <a:t>Ascomicetos</a:t>
            </a:r>
          </a:p>
          <a:p>
            <a:pPr marL="285750" indent="-285750">
              <a:buClr>
                <a:srgbClr val="23A24A"/>
              </a:buClr>
              <a:buSzPct val="110000"/>
              <a:buFont typeface="Arial" charset="0"/>
              <a:buChar char="•"/>
            </a:pPr>
            <a:r>
              <a:rPr lang="pt-BR" b="0" dirty="0" smtClean="0">
                <a:solidFill>
                  <a:schemeClr val="bg2">
                    <a:lumMod val="25000"/>
                  </a:schemeClr>
                </a:solidFill>
              </a:rPr>
              <a:t>Também são fungos de Hifas septicas;</a:t>
            </a:r>
          </a:p>
          <a:p>
            <a:pPr marL="285750" indent="-285750">
              <a:buClr>
                <a:srgbClr val="23A24A"/>
              </a:buClr>
              <a:buSzPct val="110000"/>
              <a:buFont typeface="Arial" charset="0"/>
              <a:buChar char="•"/>
            </a:pPr>
            <a:r>
              <a:rPr lang="pt-BR" b="0" dirty="0" smtClean="0">
                <a:solidFill>
                  <a:schemeClr val="bg2">
                    <a:lumMod val="25000"/>
                  </a:schemeClr>
                </a:solidFill>
              </a:rPr>
              <a:t>Seu ciclo de vida é marcado pela alternância de gerações e frutificação.</a:t>
            </a:r>
          </a:p>
          <a:p>
            <a:pPr lvl="1"/>
            <a:endParaRPr lang="pt-BR" dirty="0"/>
          </a:p>
        </p:txBody>
      </p:sp>
      <p:pic>
        <p:nvPicPr>
          <p:cNvPr id="15" name="Espaço Reservado para Imagem 14"/>
          <p:cNvPicPr>
            <a:picLocks noGrp="1" noChangeAspect="1"/>
          </p:cNvPicPr>
          <p:nvPr>
            <p:ph type="pic" idx="13"/>
          </p:nvPr>
        </p:nvPicPr>
        <p:blipFill>
          <a:blip r:embed="rId2" cstate="print"/>
          <a:stretch>
            <a:fillRect/>
          </a:stretch>
        </p:blipFill>
        <p:spPr>
          <a:xfrm>
            <a:off x="7587390" y="1550945"/>
            <a:ext cx="4128359" cy="2987187"/>
          </a:xfrm>
        </p:spPr>
      </p:pic>
      <p:sp>
        <p:nvSpPr>
          <p:cNvPr id="6" name="Espaço Reservado para Texto 5"/>
          <p:cNvSpPr>
            <a:spLocks noGrp="1"/>
          </p:cNvSpPr>
          <p:nvPr>
            <p:ph type="body" sz="quarter" idx="25"/>
          </p:nvPr>
        </p:nvSpPr>
        <p:spPr>
          <a:xfrm>
            <a:off x="7535333" y="4646088"/>
            <a:ext cx="4180416" cy="1297512"/>
          </a:xfrm>
        </p:spPr>
        <p:txBody>
          <a:bodyPr/>
          <a:lstStyle/>
          <a:p>
            <a:r>
              <a:rPr lang="pt-BR" dirty="0" smtClean="0"/>
              <a:t>Esquema representando a formação de ascósporos: hifas haploides de dois micélios diferentes encontram-se, fundem-se (plasmogamia) e dão origem a hifas dicarióticas. Dessas hifas formam-se os ascocarpos, cuja região central apresentará muitos ascos alongados. Cada asco conterá, por fim, oito ascósporos haploides produzidos por meiose. (Elementos fora de proporção de tamanho entre si. Cores fantasia.)</a:t>
            </a:r>
            <a:endParaRPr lang="pt-BR" dirty="0"/>
          </a:p>
        </p:txBody>
      </p:sp>
      <p:pic>
        <p:nvPicPr>
          <p:cNvPr id="14" name="Espaço Reservado para Imagem 13"/>
          <p:cNvPicPr>
            <a:picLocks noGrp="1" noChangeAspect="1"/>
          </p:cNvPicPr>
          <p:nvPr>
            <p:ph type="pic" idx="27"/>
          </p:nvPr>
        </p:nvPicPr>
        <p:blipFill>
          <a:blip r:embed="rId3" cstate="print"/>
          <a:stretch>
            <a:fillRect/>
          </a:stretch>
        </p:blipFill>
        <p:spPr>
          <a:xfrm>
            <a:off x="5155683" y="3351388"/>
            <a:ext cx="2159517" cy="2972512"/>
          </a:xfrm>
          <a:noFill/>
          <a:ln>
            <a:noFill/>
          </a:ln>
        </p:spPr>
      </p:pic>
      <p:sp>
        <p:nvSpPr>
          <p:cNvPr id="9" name="Espaço Reservado para Texto 8"/>
          <p:cNvSpPr>
            <a:spLocks noGrp="1"/>
          </p:cNvSpPr>
          <p:nvPr>
            <p:ph type="body" sz="quarter" idx="28"/>
          </p:nvPr>
        </p:nvSpPr>
        <p:spPr>
          <a:xfrm>
            <a:off x="543706" y="3309984"/>
            <a:ext cx="3952093" cy="2985064"/>
          </a:xfrm>
        </p:spPr>
        <p:txBody>
          <a:bodyPr/>
          <a:lstStyle/>
          <a:p>
            <a:pPr>
              <a:lnSpc>
                <a:spcPct val="110000"/>
              </a:lnSpc>
            </a:pPr>
            <a:r>
              <a:rPr lang="pt-BR" dirty="0" smtClean="0"/>
              <a:t>Liquens</a:t>
            </a:r>
          </a:p>
          <a:p>
            <a:pPr marL="285750" indent="-285750">
              <a:lnSpc>
                <a:spcPct val="110000"/>
              </a:lnSpc>
              <a:buClr>
                <a:srgbClr val="23A24A"/>
              </a:buClr>
              <a:buSzPct val="110000"/>
              <a:buFont typeface="Arial" charset="0"/>
              <a:buChar char="•"/>
            </a:pPr>
            <a:r>
              <a:rPr lang="pt-BR" b="0" dirty="0" smtClean="0">
                <a:solidFill>
                  <a:schemeClr val="bg2">
                    <a:lumMod val="25000"/>
                  </a:schemeClr>
                </a:solidFill>
              </a:rPr>
              <a:t>São resultantes entre a associação simbiótica entre fungos e algas;</a:t>
            </a:r>
          </a:p>
          <a:p>
            <a:pPr marL="285750" indent="-285750">
              <a:lnSpc>
                <a:spcPct val="110000"/>
              </a:lnSpc>
              <a:buClr>
                <a:srgbClr val="23A24A"/>
              </a:buClr>
              <a:buSzPct val="110000"/>
              <a:buFont typeface="Arial" charset="0"/>
              <a:buChar char="•"/>
            </a:pPr>
            <a:r>
              <a:rPr lang="pt-BR" b="0" dirty="0" smtClean="0">
                <a:solidFill>
                  <a:schemeClr val="bg2">
                    <a:lumMod val="25000"/>
                  </a:schemeClr>
                </a:solidFill>
              </a:rPr>
              <a:t>Por muito tempo os liquens foram considerados vegetais;</a:t>
            </a:r>
          </a:p>
          <a:p>
            <a:pPr marL="285750" indent="-285750">
              <a:lnSpc>
                <a:spcPct val="110000"/>
              </a:lnSpc>
              <a:buClr>
                <a:srgbClr val="23A24A"/>
              </a:buClr>
              <a:buSzPct val="110000"/>
              <a:buFont typeface="Arial" charset="0"/>
              <a:buChar char="•"/>
            </a:pPr>
            <a:r>
              <a:rPr lang="pt-BR" b="0" dirty="0" smtClean="0">
                <a:solidFill>
                  <a:schemeClr val="bg2">
                    <a:lumMod val="25000"/>
                  </a:schemeClr>
                </a:solidFill>
              </a:rPr>
              <a:t>Crescem sobre troncos de árvore, rocha e solo.</a:t>
            </a:r>
          </a:p>
          <a:p>
            <a:pPr>
              <a:lnSpc>
                <a:spcPct val="110000"/>
              </a:lnSpc>
            </a:pPr>
            <a:endParaRPr lang="pt-BR" dirty="0"/>
          </a:p>
        </p:txBody>
      </p:sp>
    </p:spTree>
    <p:extLst>
      <p:ext uri="{BB962C8B-B14F-4D97-AF65-F5344CB8AC3E}">
        <p14:creationId xmlns:p14="http://schemas.microsoft.com/office/powerpoint/2010/main" val="33967335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CAPÍTULO 4 - O reino fungi</a:t>
            </a:r>
            <a:endParaRPr lang="pt-BR" dirty="0"/>
          </a:p>
        </p:txBody>
      </p:sp>
      <p:sp>
        <p:nvSpPr>
          <p:cNvPr id="3" name="Espaço Reservado para Texto 2"/>
          <p:cNvSpPr>
            <a:spLocks noGrp="1"/>
          </p:cNvSpPr>
          <p:nvPr>
            <p:ph type="body" sz="quarter" idx="23"/>
          </p:nvPr>
        </p:nvSpPr>
        <p:spPr>
          <a:xfrm>
            <a:off x="2573867" y="1544720"/>
            <a:ext cx="4961466" cy="1740347"/>
          </a:xfrm>
        </p:spPr>
        <p:txBody>
          <a:bodyPr/>
          <a:lstStyle/>
          <a:p>
            <a:pPr>
              <a:lnSpc>
                <a:spcPct val="110000"/>
              </a:lnSpc>
              <a:buClr>
                <a:srgbClr val="23A24A"/>
              </a:buClr>
              <a:buSzPct val="110000"/>
            </a:pPr>
            <a:r>
              <a:rPr lang="pt-BR" dirty="0" smtClean="0"/>
              <a:t>Zigomicetos (ou Ficomicetos</a:t>
            </a:r>
            <a:r>
              <a:rPr lang="pt-BR" b="0" dirty="0" smtClean="0">
                <a:solidFill>
                  <a:schemeClr val="bg2">
                    <a:lumMod val="25000"/>
                  </a:schemeClr>
                </a:solidFill>
              </a:rPr>
              <a:t>)</a:t>
            </a:r>
          </a:p>
          <a:p>
            <a:pPr marL="285750" indent="-285750">
              <a:lnSpc>
                <a:spcPct val="110000"/>
              </a:lnSpc>
              <a:buClr>
                <a:srgbClr val="23A24A"/>
              </a:buClr>
              <a:buSzPct val="110000"/>
              <a:buFont typeface="Arial" charset="0"/>
              <a:buChar char="•"/>
            </a:pPr>
            <a:r>
              <a:rPr lang="pt-BR" b="0" dirty="0" smtClean="0">
                <a:solidFill>
                  <a:schemeClr val="bg2">
                    <a:lumMod val="25000"/>
                  </a:schemeClr>
                </a:solidFill>
              </a:rPr>
              <a:t>São fungos de Hifas Cenóticas;</a:t>
            </a:r>
          </a:p>
          <a:p>
            <a:pPr marL="285750" indent="-285750">
              <a:lnSpc>
                <a:spcPct val="110000"/>
              </a:lnSpc>
              <a:buClr>
                <a:srgbClr val="23A24A"/>
              </a:buClr>
              <a:buSzPct val="110000"/>
              <a:buFont typeface="Arial" charset="0"/>
              <a:buChar char="•"/>
            </a:pPr>
            <a:r>
              <a:rPr lang="pt-BR" b="0" dirty="0" smtClean="0">
                <a:solidFill>
                  <a:schemeClr val="bg2">
                    <a:lumMod val="25000"/>
                  </a:schemeClr>
                </a:solidFill>
              </a:rPr>
              <a:t>Produz ocasionalmente esporângios</a:t>
            </a:r>
          </a:p>
          <a:p>
            <a:pPr marL="285750" indent="-285750">
              <a:lnSpc>
                <a:spcPct val="110000"/>
              </a:lnSpc>
              <a:buClr>
                <a:srgbClr val="23A24A"/>
              </a:buClr>
              <a:buSzPct val="110000"/>
              <a:buFont typeface="Arial" charset="0"/>
              <a:buChar char="•"/>
            </a:pPr>
            <a:r>
              <a:rPr lang="pt-BR" b="0" dirty="0" smtClean="0">
                <a:solidFill>
                  <a:schemeClr val="bg2">
                    <a:lumMod val="25000"/>
                  </a:schemeClr>
                </a:solidFill>
              </a:rPr>
              <a:t>Sua reprodução é sexuada onde ocorre a fusão das hifas em dois indivíduos haploides</a:t>
            </a:r>
          </a:p>
          <a:p>
            <a:pPr marL="285750" lvl="1" indent="-285750">
              <a:buClr>
                <a:srgbClr val="23A24A"/>
              </a:buClr>
              <a:buSzPct val="110000"/>
              <a:buFont typeface="Arial" charset="0"/>
              <a:buChar char="•"/>
            </a:pPr>
            <a:endParaRPr lang="pt-BR" dirty="0"/>
          </a:p>
        </p:txBody>
      </p:sp>
      <p:pic>
        <p:nvPicPr>
          <p:cNvPr id="15" name="Espaço Reservado para Imagem 14"/>
          <p:cNvPicPr>
            <a:picLocks noGrp="1" noChangeAspect="1"/>
          </p:cNvPicPr>
          <p:nvPr>
            <p:ph type="pic" idx="13"/>
          </p:nvPr>
        </p:nvPicPr>
        <p:blipFill>
          <a:blip r:embed="rId2" cstate="print"/>
          <a:stretch>
            <a:fillRect/>
          </a:stretch>
        </p:blipFill>
        <p:spPr>
          <a:xfrm>
            <a:off x="7734301" y="1550945"/>
            <a:ext cx="3981450" cy="3420427"/>
          </a:xfrm>
        </p:spPr>
      </p:pic>
      <p:sp>
        <p:nvSpPr>
          <p:cNvPr id="5" name="Espaço Reservado para Texto 4"/>
          <p:cNvSpPr>
            <a:spLocks noGrp="1"/>
          </p:cNvSpPr>
          <p:nvPr>
            <p:ph type="body" sz="quarter" idx="24"/>
          </p:nvPr>
        </p:nvSpPr>
        <p:spPr/>
        <p:txBody>
          <a:bodyPr/>
          <a:lstStyle/>
          <a:p>
            <a:r>
              <a:rPr lang="pt-BR" dirty="0" smtClean="0"/>
              <a:t>Os grupos de fungos</a:t>
            </a:r>
            <a:endParaRPr lang="pt-BR" dirty="0"/>
          </a:p>
        </p:txBody>
      </p:sp>
      <p:pic>
        <p:nvPicPr>
          <p:cNvPr id="14" name="Espaço Reservado para Imagem 13"/>
          <p:cNvPicPr>
            <a:picLocks noGrp="1" noChangeAspect="1"/>
          </p:cNvPicPr>
          <p:nvPr>
            <p:ph type="pic" idx="27"/>
          </p:nvPr>
        </p:nvPicPr>
        <p:blipFill>
          <a:blip r:embed="rId3" cstate="print"/>
          <a:stretch>
            <a:fillRect/>
          </a:stretch>
        </p:blipFill>
        <p:spPr>
          <a:xfrm>
            <a:off x="4991100" y="3688543"/>
            <a:ext cx="2544233" cy="2639641"/>
          </a:xfrm>
          <a:noFill/>
          <a:ln>
            <a:noFill/>
          </a:ln>
        </p:spPr>
      </p:pic>
      <p:sp>
        <p:nvSpPr>
          <p:cNvPr id="9" name="Espaço Reservado para Texto 8"/>
          <p:cNvSpPr>
            <a:spLocks noGrp="1"/>
          </p:cNvSpPr>
          <p:nvPr>
            <p:ph type="body" sz="quarter" idx="28"/>
          </p:nvPr>
        </p:nvSpPr>
        <p:spPr>
          <a:xfrm>
            <a:off x="543706" y="3619578"/>
            <a:ext cx="3875893" cy="2675469"/>
          </a:xfrm>
        </p:spPr>
        <p:txBody>
          <a:bodyPr/>
          <a:lstStyle/>
          <a:p>
            <a:pPr>
              <a:lnSpc>
                <a:spcPct val="110000"/>
              </a:lnSpc>
            </a:pPr>
            <a:r>
              <a:rPr lang="pt-BR" dirty="0" smtClean="0"/>
              <a:t>Bisidiomecitos</a:t>
            </a:r>
          </a:p>
          <a:p>
            <a:pPr marL="285750" indent="-285750">
              <a:lnSpc>
                <a:spcPct val="110000"/>
              </a:lnSpc>
              <a:buClr>
                <a:srgbClr val="23A24A"/>
              </a:buClr>
              <a:buSzPct val="110000"/>
              <a:buFont typeface="Arial" charset="0"/>
              <a:buChar char="•"/>
            </a:pPr>
            <a:r>
              <a:rPr lang="pt-BR" b="0" dirty="0" smtClean="0">
                <a:solidFill>
                  <a:schemeClr val="bg2">
                    <a:lumMod val="25000"/>
                  </a:schemeClr>
                </a:solidFill>
              </a:rPr>
              <a:t>Nesse grupo encontramos os cogumelos</a:t>
            </a:r>
          </a:p>
          <a:p>
            <a:pPr marL="285750" indent="-285750">
              <a:lnSpc>
                <a:spcPct val="110000"/>
              </a:lnSpc>
              <a:buClr>
                <a:srgbClr val="23A24A"/>
              </a:buClr>
              <a:buSzPct val="110000"/>
              <a:buFont typeface="Arial" charset="0"/>
              <a:buChar char="•"/>
            </a:pPr>
            <a:r>
              <a:rPr lang="pt-BR" b="0" dirty="0" smtClean="0">
                <a:solidFill>
                  <a:schemeClr val="bg2">
                    <a:lumMod val="25000"/>
                  </a:schemeClr>
                </a:solidFill>
              </a:rPr>
              <a:t>Fungos de Hifas Sépticas</a:t>
            </a:r>
          </a:p>
          <a:p>
            <a:pPr marL="285750" indent="-285750">
              <a:lnSpc>
                <a:spcPct val="110000"/>
              </a:lnSpc>
              <a:buClr>
                <a:srgbClr val="23A24A"/>
              </a:buClr>
              <a:buSzPct val="110000"/>
              <a:buFont typeface="Arial" charset="0"/>
              <a:buChar char="•"/>
            </a:pPr>
            <a:r>
              <a:rPr lang="pt-BR" b="0" dirty="0" smtClean="0">
                <a:solidFill>
                  <a:schemeClr val="bg2">
                    <a:lumMod val="25000"/>
                  </a:schemeClr>
                </a:solidFill>
              </a:rPr>
              <a:t>Sua reprodução ocorre formando corpos de frutificação .</a:t>
            </a:r>
          </a:p>
          <a:p>
            <a:pPr>
              <a:lnSpc>
                <a:spcPct val="110000"/>
              </a:lnSpc>
            </a:pPr>
            <a:endParaRPr lang="pt-BR" dirty="0"/>
          </a:p>
        </p:txBody>
      </p:sp>
    </p:spTree>
    <p:extLst>
      <p:ext uri="{BB962C8B-B14F-4D97-AF65-F5344CB8AC3E}">
        <p14:creationId xmlns:p14="http://schemas.microsoft.com/office/powerpoint/2010/main" val="33967335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p:txBody>
          <a:bodyPr>
            <a:noAutofit/>
          </a:bodyPr>
          <a:lstStyle/>
          <a:p>
            <a:r>
              <a:rPr lang="pt-BR" sz="2200" dirty="0" smtClean="0"/>
              <a:t>Unidade 1 – CLASSIFICAÇÃO BIOLÓGICA E O ESTUDO DE ALGUNS REINOS</a:t>
            </a:r>
            <a:endParaRPr lang="pt-BR" sz="2200" dirty="0"/>
          </a:p>
        </p:txBody>
      </p:sp>
      <p:sp>
        <p:nvSpPr>
          <p:cNvPr id="6" name="Espaço Reservado para Texto 5"/>
          <p:cNvSpPr>
            <a:spLocks noGrp="1"/>
          </p:cNvSpPr>
          <p:nvPr>
            <p:ph type="body" sz="quarter" idx="21"/>
          </p:nvPr>
        </p:nvSpPr>
        <p:spPr/>
        <p:txBody>
          <a:bodyPr/>
          <a:lstStyle/>
          <a:p>
            <a:r>
              <a:rPr lang="en-US" dirty="0" err="1" smtClean="0"/>
              <a:t>Nessa</a:t>
            </a:r>
            <a:r>
              <a:rPr lang="en-US" dirty="0" smtClean="0"/>
              <a:t> </a:t>
            </a:r>
            <a:r>
              <a:rPr lang="en-US" dirty="0" err="1" smtClean="0"/>
              <a:t>unidade</a:t>
            </a:r>
            <a:r>
              <a:rPr lang="en-US" dirty="0" smtClean="0"/>
              <a:t>:</a:t>
            </a:r>
            <a:endParaRPr lang="pt-BR" dirty="0"/>
          </a:p>
        </p:txBody>
      </p:sp>
      <p:sp>
        <p:nvSpPr>
          <p:cNvPr id="5" name="Espaço Reservado para Texto 4"/>
          <p:cNvSpPr>
            <a:spLocks noGrp="1"/>
          </p:cNvSpPr>
          <p:nvPr>
            <p:ph type="body" sz="quarter" idx="20"/>
          </p:nvPr>
        </p:nvSpPr>
        <p:spPr/>
        <p:txBody>
          <a:bodyPr>
            <a:noAutofit/>
          </a:bodyPr>
          <a:lstStyle/>
          <a:p>
            <a:r>
              <a:rPr lang="pt-BR" dirty="0" smtClean="0"/>
              <a:t>Classificação dos seres vivos.</a:t>
            </a:r>
          </a:p>
          <a:p>
            <a:r>
              <a:rPr lang="pt-BR" dirty="0" smtClean="0"/>
              <a:t>O reino monera.</a:t>
            </a:r>
          </a:p>
          <a:p>
            <a:r>
              <a:rPr lang="pt-BR" dirty="0" smtClean="0"/>
              <a:t>O reino proctista (protista).</a:t>
            </a:r>
          </a:p>
          <a:p>
            <a:r>
              <a:rPr lang="pt-BR" dirty="0" smtClean="0"/>
              <a:t>O reino fungi.</a:t>
            </a:r>
            <a:endParaRPr lang="pt-BR" dirty="0"/>
          </a:p>
        </p:txBody>
      </p:sp>
      <p:pic>
        <p:nvPicPr>
          <p:cNvPr id="4" name="Picture Placeholder 3"/>
          <p:cNvPicPr>
            <a:picLocks noGrp="1" noChangeAspect="1"/>
          </p:cNvPicPr>
          <p:nvPr>
            <p:ph type="pic" idx="19"/>
          </p:nvPr>
        </p:nvPicPr>
        <p:blipFill>
          <a:blip r:embed="rId2">
            <a:extLst>
              <a:ext uri="{28A0092B-C50C-407E-A947-70E740481C1C}">
                <a14:useLocalDpi xmlns:a14="http://schemas.microsoft.com/office/drawing/2010/main" val="0"/>
              </a:ext>
            </a:extLst>
          </a:blip>
          <a:srcRect t="1057" b="1057"/>
          <a:stretch>
            <a:fillRect/>
          </a:stretch>
        </p:blipFill>
        <p:spPr/>
      </p:pic>
    </p:spTree>
    <p:extLst>
      <p:ext uri="{BB962C8B-B14F-4D97-AF65-F5344CB8AC3E}">
        <p14:creationId xmlns:p14="http://schemas.microsoft.com/office/powerpoint/2010/main" val="165855482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CAPÍTULO 1 - Classificação dos seres vivos</a:t>
            </a:r>
            <a:endParaRPr lang="pt-BR" dirty="0"/>
          </a:p>
        </p:txBody>
      </p:sp>
      <p:pic>
        <p:nvPicPr>
          <p:cNvPr id="9" name="Espaço Reservado para Imagem 8"/>
          <p:cNvPicPr>
            <a:picLocks noGrp="1" noChangeAspect="1"/>
          </p:cNvPicPr>
          <p:nvPr>
            <p:ph type="pic" idx="13"/>
          </p:nvPr>
        </p:nvPicPr>
        <p:blipFill>
          <a:blip r:embed="rId2" cstate="print"/>
          <a:stretch>
            <a:fillRect/>
          </a:stretch>
        </p:blipFill>
        <p:spPr>
          <a:xfrm>
            <a:off x="5892800" y="1578758"/>
            <a:ext cx="5822950" cy="2866755"/>
          </a:xfrm>
        </p:spPr>
      </p:pic>
      <p:sp>
        <p:nvSpPr>
          <p:cNvPr id="8" name="Espaço Reservado para Texto 7"/>
          <p:cNvSpPr>
            <a:spLocks noGrp="1"/>
          </p:cNvSpPr>
          <p:nvPr>
            <p:ph type="body" sz="quarter" idx="24"/>
          </p:nvPr>
        </p:nvSpPr>
        <p:spPr>
          <a:prstGeom prst="rect">
            <a:avLst/>
          </a:prstGeom>
        </p:spPr>
        <p:txBody>
          <a:bodyPr/>
          <a:lstStyle/>
          <a:p>
            <a:r>
              <a:rPr lang="pt-BR" dirty="0" smtClean="0"/>
              <a:t>Por que classificar?</a:t>
            </a:r>
            <a:endParaRPr lang="pt-BR" dirty="0"/>
          </a:p>
        </p:txBody>
      </p:sp>
      <p:sp>
        <p:nvSpPr>
          <p:cNvPr id="3" name="Espaço Reservado para Texto 2"/>
          <p:cNvSpPr>
            <a:spLocks noGrp="1"/>
          </p:cNvSpPr>
          <p:nvPr>
            <p:ph type="body" sz="quarter" idx="26"/>
          </p:nvPr>
        </p:nvSpPr>
        <p:spPr/>
        <p:txBody>
          <a:bodyPr/>
          <a:lstStyle/>
          <a:p>
            <a:r>
              <a:rPr lang="pt-BR" dirty="0" smtClean="0"/>
              <a:t>Gustavo maGnusson/Fotoarena</a:t>
            </a:r>
          </a:p>
          <a:p>
            <a:endParaRPr lang="pt-BR" dirty="0"/>
          </a:p>
        </p:txBody>
      </p:sp>
      <p:sp>
        <p:nvSpPr>
          <p:cNvPr id="11" name="Espaço Reservado para Texto 10"/>
          <p:cNvSpPr>
            <a:spLocks noGrp="1"/>
          </p:cNvSpPr>
          <p:nvPr>
            <p:ph type="body" sz="quarter" idx="30"/>
          </p:nvPr>
        </p:nvSpPr>
        <p:spPr>
          <a:xfrm>
            <a:off x="5892800" y="4479550"/>
            <a:ext cx="5822950" cy="1877223"/>
          </a:xfrm>
        </p:spPr>
        <p:txBody>
          <a:bodyPr/>
          <a:lstStyle/>
          <a:p>
            <a:r>
              <a:rPr lang="pt-BR" spc="-20" dirty="0" smtClean="0"/>
              <a:t>Com mais de dois séculos de existência, o Jardim Botânico do Rio de Janeiro é reconhecido em todo o mundo por sua importância cultural, científica e paisagística. Rio de Janeiro (RJ), 2013.</a:t>
            </a:r>
            <a:endParaRPr lang="pt-BR" spc="-20" dirty="0"/>
          </a:p>
        </p:txBody>
      </p:sp>
      <p:sp>
        <p:nvSpPr>
          <p:cNvPr id="6" name="Espaço Reservado para Texto 5"/>
          <p:cNvSpPr>
            <a:spLocks noGrp="1"/>
          </p:cNvSpPr>
          <p:nvPr>
            <p:ph type="body" sz="quarter" idx="23"/>
          </p:nvPr>
        </p:nvSpPr>
        <p:spPr/>
        <p:txBody>
          <a:bodyPr/>
          <a:lstStyle/>
          <a:p>
            <a:pPr>
              <a:lnSpc>
                <a:spcPct val="130000"/>
              </a:lnSpc>
            </a:pPr>
            <a:r>
              <a:rPr lang="pt-BR" dirty="0" smtClean="0"/>
              <a:t>Os seres vivos são classificados em grupos;</a:t>
            </a:r>
          </a:p>
          <a:p>
            <a:pPr>
              <a:lnSpc>
                <a:spcPct val="130000"/>
              </a:lnSpc>
            </a:pPr>
            <a:r>
              <a:rPr lang="pt-BR" dirty="0" smtClean="0"/>
              <a:t>São classificados por </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semelhança, </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anatomia, 	</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Fisiologia.</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Entre outros</a:t>
            </a:r>
          </a:p>
          <a:p>
            <a:endParaRPr lang="pt-BR" dirty="0"/>
          </a:p>
        </p:txBody>
      </p:sp>
    </p:spTree>
    <p:extLst>
      <p:ext uri="{BB962C8B-B14F-4D97-AF65-F5344CB8AC3E}">
        <p14:creationId xmlns:p14="http://schemas.microsoft.com/office/powerpoint/2010/main" val="87359977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CAPÍTULO 1 - Classificação dos seres vivos</a:t>
            </a:r>
            <a:endParaRPr lang="pt-BR" dirty="0"/>
          </a:p>
        </p:txBody>
      </p:sp>
      <p:pic>
        <p:nvPicPr>
          <p:cNvPr id="9" name="Espaço Reservado para Imagem 8"/>
          <p:cNvPicPr>
            <a:picLocks noGrp="1" noChangeAspect="1"/>
          </p:cNvPicPr>
          <p:nvPr>
            <p:ph type="pic" idx="13"/>
          </p:nvPr>
        </p:nvPicPr>
        <p:blipFill>
          <a:blip r:embed="rId2">
            <a:extLst>
              <a:ext uri="{28A0092B-C50C-407E-A947-70E740481C1C}">
                <a14:useLocalDpi xmlns:a14="http://schemas.microsoft.com/office/drawing/2010/main" val="0"/>
              </a:ext>
            </a:extLst>
          </a:blip>
          <a:stretch>
            <a:fillRect/>
          </a:stretch>
        </p:blipFill>
        <p:spPr>
          <a:xfrm>
            <a:off x="5855059" y="1584959"/>
            <a:ext cx="4476390" cy="4567589"/>
          </a:xfrm>
        </p:spPr>
      </p:pic>
      <p:sp>
        <p:nvSpPr>
          <p:cNvPr id="8" name="Espaço Reservado para Texto 7"/>
          <p:cNvSpPr>
            <a:spLocks noGrp="1"/>
          </p:cNvSpPr>
          <p:nvPr>
            <p:ph type="body" sz="quarter" idx="24"/>
          </p:nvPr>
        </p:nvSpPr>
        <p:spPr>
          <a:prstGeom prst="rect">
            <a:avLst/>
          </a:prstGeom>
        </p:spPr>
        <p:txBody>
          <a:bodyPr/>
          <a:lstStyle/>
          <a:p>
            <a:r>
              <a:rPr lang="pt-BR" dirty="0" smtClean="0"/>
              <a:t>Por que classificar?</a:t>
            </a:r>
            <a:endParaRPr lang="pt-BR" dirty="0"/>
          </a:p>
        </p:txBody>
      </p:sp>
      <p:sp>
        <p:nvSpPr>
          <p:cNvPr id="6" name="Espaço Reservado para Texto 5"/>
          <p:cNvSpPr>
            <a:spLocks noGrp="1"/>
          </p:cNvSpPr>
          <p:nvPr>
            <p:ph type="body" sz="quarter" idx="23"/>
          </p:nvPr>
        </p:nvSpPr>
        <p:spPr/>
        <p:txBody>
          <a:bodyPr/>
          <a:lstStyle/>
          <a:p>
            <a:pPr>
              <a:lnSpc>
                <a:spcPct val="130000"/>
              </a:lnSpc>
            </a:pPr>
            <a:r>
              <a:rPr lang="pt-BR" dirty="0" smtClean="0"/>
              <a:t>Um Exemplo de classificação:</a:t>
            </a:r>
          </a:p>
          <a:p>
            <a:pPr>
              <a:lnSpc>
                <a:spcPct val="130000"/>
              </a:lnSpc>
            </a:pPr>
            <a:r>
              <a:rPr lang="pt-BR" dirty="0" smtClean="0"/>
              <a:t>Canis Familiaris (cão doméstico);</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A Classe dos mamíferos tem várias ordens;</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Os subfilos dos vertebrados incluem outras classes.</a:t>
            </a:r>
          </a:p>
          <a:p>
            <a:pPr>
              <a:lnSpc>
                <a:spcPct val="130000"/>
              </a:lnSpc>
            </a:pPr>
            <a:endParaRPr lang="pt-BR" dirty="0"/>
          </a:p>
        </p:txBody>
      </p:sp>
    </p:spTree>
    <p:extLst>
      <p:ext uri="{BB962C8B-B14F-4D97-AF65-F5344CB8AC3E}">
        <p14:creationId xmlns:p14="http://schemas.microsoft.com/office/powerpoint/2010/main" val="87359977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CAPÍTULO 1 - Classificação dos seres vivos</a:t>
            </a:r>
            <a:endParaRPr lang="pt-BR" dirty="0"/>
          </a:p>
        </p:txBody>
      </p:sp>
      <p:pic>
        <p:nvPicPr>
          <p:cNvPr id="9" name="Espaço Reservado para Imagem 8"/>
          <p:cNvPicPr>
            <a:picLocks noGrp="1" noChangeAspect="1"/>
          </p:cNvPicPr>
          <p:nvPr>
            <p:ph type="pic" idx="13"/>
          </p:nvPr>
        </p:nvPicPr>
        <p:blipFill>
          <a:blip r:embed="rId2">
            <a:extLst>
              <a:ext uri="{28A0092B-C50C-407E-A947-70E740481C1C}">
                <a14:useLocalDpi xmlns:a14="http://schemas.microsoft.com/office/drawing/2010/main" val="0"/>
              </a:ext>
            </a:extLst>
          </a:blip>
          <a:stretch>
            <a:fillRect/>
          </a:stretch>
        </p:blipFill>
        <p:spPr>
          <a:xfrm>
            <a:off x="5638800" y="1318258"/>
            <a:ext cx="5822948" cy="4573035"/>
          </a:xfrm>
        </p:spPr>
      </p:pic>
      <p:sp>
        <p:nvSpPr>
          <p:cNvPr id="8" name="Espaço Reservado para Texto 7"/>
          <p:cNvSpPr>
            <a:spLocks noGrp="1"/>
          </p:cNvSpPr>
          <p:nvPr>
            <p:ph type="body" sz="quarter" idx="24"/>
          </p:nvPr>
        </p:nvSpPr>
        <p:spPr>
          <a:prstGeom prst="rect">
            <a:avLst/>
          </a:prstGeom>
        </p:spPr>
        <p:txBody>
          <a:bodyPr/>
          <a:lstStyle/>
          <a:p>
            <a:endParaRPr lang="pt-BR" dirty="0"/>
          </a:p>
        </p:txBody>
      </p:sp>
      <p:sp>
        <p:nvSpPr>
          <p:cNvPr id="6" name="Espaço Reservado para Texto 5"/>
          <p:cNvSpPr>
            <a:spLocks noGrp="1"/>
          </p:cNvSpPr>
          <p:nvPr>
            <p:ph type="body" sz="quarter" idx="23"/>
          </p:nvPr>
        </p:nvSpPr>
        <p:spPr/>
        <p:txBody>
          <a:bodyPr/>
          <a:lstStyle/>
          <a:p>
            <a:pPr>
              <a:lnSpc>
                <a:spcPct val="130000"/>
              </a:lnSpc>
            </a:pPr>
            <a:r>
              <a:rPr lang="pt-BR" dirty="0" smtClean="0"/>
              <a:t>As homologias</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Homologia: Semelhanças em relação a um mesmo plano básico de organização, indicando semelhanças entre dois ou mais organismos.</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Analogia: Refere-se às semelhanças funcionais. EX: Asas de insetos; Asas das aves; </a:t>
            </a:r>
          </a:p>
          <a:p>
            <a:pPr>
              <a:lnSpc>
                <a:spcPct val="130000"/>
              </a:lnSpc>
              <a:buClr>
                <a:srgbClr val="23A24A"/>
              </a:buClr>
              <a:buSzPct val="110000"/>
            </a:pPr>
            <a:r>
              <a:rPr lang="pt-BR" dirty="0" smtClean="0"/>
              <a:t>Conceito de espécie</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Cada espécie é caracterizada por indivíduos semelhantes entre si quando a sua morfologia, genética, bioquímica, etc.</a:t>
            </a:r>
          </a:p>
          <a:p>
            <a:pPr marL="285750" indent="-285750">
              <a:lnSpc>
                <a:spcPct val="130000"/>
              </a:lnSpc>
              <a:buFont typeface="Arial" charset="0"/>
              <a:buChar char="•"/>
            </a:pPr>
            <a:endParaRPr lang="pt-BR" dirty="0"/>
          </a:p>
        </p:txBody>
      </p:sp>
    </p:spTree>
    <p:extLst>
      <p:ext uri="{BB962C8B-B14F-4D97-AF65-F5344CB8AC3E}">
        <p14:creationId xmlns:p14="http://schemas.microsoft.com/office/powerpoint/2010/main" val="8735997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CAPÍTULO 1 - Classificação dos seres vivos</a:t>
            </a:r>
            <a:endParaRPr lang="pt-BR" dirty="0"/>
          </a:p>
        </p:txBody>
      </p:sp>
      <p:sp>
        <p:nvSpPr>
          <p:cNvPr id="6" name="Espaço Reservado para Texto 5"/>
          <p:cNvSpPr>
            <a:spLocks noGrp="1"/>
          </p:cNvSpPr>
          <p:nvPr>
            <p:ph type="body" sz="quarter" idx="23"/>
          </p:nvPr>
        </p:nvSpPr>
        <p:spPr>
          <a:xfrm>
            <a:off x="543706" y="1584960"/>
            <a:ext cx="10860893" cy="4193540"/>
          </a:xfrm>
          <a:prstGeom prst="rect">
            <a:avLst/>
          </a:prstGeom>
        </p:spPr>
        <p:txBody>
          <a:bodyPr/>
          <a:lstStyle/>
          <a:p>
            <a:pPr>
              <a:lnSpc>
                <a:spcPct val="130000"/>
              </a:lnSpc>
              <a:buClr>
                <a:srgbClr val="23A24A"/>
              </a:buClr>
              <a:buSzPct val="110000"/>
            </a:pPr>
            <a:r>
              <a:rPr lang="pt-BR" dirty="0" smtClean="0"/>
              <a:t>Nomenclatura Biológica</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Sempre com duas palavras LATINAS em itálico ou grifadas; EX: </a:t>
            </a:r>
            <a:r>
              <a:rPr lang="pt-BR" b="0" i="1" dirty="0" smtClean="0">
                <a:solidFill>
                  <a:schemeClr val="bg2">
                    <a:lumMod val="25000"/>
                  </a:schemeClr>
                </a:solidFill>
              </a:rPr>
              <a:t>homo sapiens</a:t>
            </a:r>
          </a:p>
          <a:p>
            <a:pPr>
              <a:lnSpc>
                <a:spcPct val="130000"/>
              </a:lnSpc>
              <a:buClr>
                <a:srgbClr val="23A24A"/>
              </a:buClr>
              <a:buSzPct val="110000"/>
            </a:pPr>
            <a:r>
              <a:rPr lang="pt-BR" dirty="0" smtClean="0"/>
              <a:t>Domínios e reinos</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Monera: Bactérias</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Protista: Algas, ameba, </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Fungi: Lêvedos, cogumelos, bolores, orelhas-de-pau</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Animalia: Animais vertebrados e invertebrados</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Plantae: Musgos, samambaias, pinheiros, plantas com flores e frutos</a:t>
            </a:r>
          </a:p>
          <a:p>
            <a:pPr marL="285750" indent="-285750">
              <a:lnSpc>
                <a:spcPct val="130000"/>
              </a:lnSpc>
              <a:buClr>
                <a:srgbClr val="23A24A"/>
              </a:buClr>
              <a:buSzPct val="110000"/>
              <a:buFont typeface="Arial" charset="0"/>
              <a:buChar char="•"/>
            </a:pPr>
            <a:endParaRPr lang="pt-BR" b="0" dirty="0">
              <a:solidFill>
                <a:schemeClr val="bg2">
                  <a:lumMod val="25000"/>
                </a:schemeClr>
              </a:solidFill>
            </a:endParaRPr>
          </a:p>
        </p:txBody>
      </p:sp>
    </p:spTree>
    <p:extLst>
      <p:ext uri="{BB962C8B-B14F-4D97-AF65-F5344CB8AC3E}">
        <p14:creationId xmlns:p14="http://schemas.microsoft.com/office/powerpoint/2010/main" val="198721862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CAPÍTULO 1 - Classificação dos seres vivos</a:t>
            </a:r>
            <a:endParaRPr lang="pt-BR" dirty="0"/>
          </a:p>
        </p:txBody>
      </p:sp>
      <p:pic>
        <p:nvPicPr>
          <p:cNvPr id="9" name="Espaço Reservado para Imagem 8"/>
          <p:cNvPicPr>
            <a:picLocks noGrp="1" noChangeAspect="1"/>
          </p:cNvPicPr>
          <p:nvPr>
            <p:ph type="pic" idx="13"/>
          </p:nvPr>
        </p:nvPicPr>
        <p:blipFill>
          <a:blip r:embed="rId2">
            <a:extLst>
              <a:ext uri="{28A0092B-C50C-407E-A947-70E740481C1C}">
                <a14:useLocalDpi xmlns:a14="http://schemas.microsoft.com/office/drawing/2010/main" val="0"/>
              </a:ext>
            </a:extLst>
          </a:blip>
          <a:stretch>
            <a:fillRect/>
          </a:stretch>
        </p:blipFill>
        <p:spPr>
          <a:xfrm>
            <a:off x="5918200" y="1544720"/>
            <a:ext cx="2736849" cy="4646278"/>
          </a:xfrm>
        </p:spPr>
      </p:pic>
      <p:sp>
        <p:nvSpPr>
          <p:cNvPr id="8" name="Espaço Reservado para Texto 7"/>
          <p:cNvSpPr>
            <a:spLocks noGrp="1"/>
          </p:cNvSpPr>
          <p:nvPr>
            <p:ph type="body" sz="quarter" idx="24"/>
          </p:nvPr>
        </p:nvSpPr>
        <p:spPr>
          <a:prstGeom prst="rect">
            <a:avLst/>
          </a:prstGeom>
        </p:spPr>
        <p:txBody>
          <a:bodyPr/>
          <a:lstStyle/>
          <a:p>
            <a:r>
              <a:rPr lang="pt-BR" dirty="0" smtClean="0"/>
              <a:t>O que são os vírus</a:t>
            </a:r>
            <a:endParaRPr lang="pt-BR" dirty="0"/>
          </a:p>
        </p:txBody>
      </p:sp>
      <p:sp>
        <p:nvSpPr>
          <p:cNvPr id="6" name="Espaço Reservado para Texto 5"/>
          <p:cNvSpPr>
            <a:spLocks noGrp="1"/>
          </p:cNvSpPr>
          <p:nvPr>
            <p:ph type="body" sz="quarter" idx="23"/>
          </p:nvPr>
        </p:nvSpPr>
        <p:spPr>
          <a:xfrm>
            <a:off x="543707" y="1584959"/>
            <a:ext cx="5349092" cy="4638421"/>
          </a:xfrm>
        </p:spPr>
        <p:txBody>
          <a:bodyPr/>
          <a:lstStyle/>
          <a:p>
            <a:pPr marL="285750" indent="-285750">
              <a:lnSpc>
                <a:spcPct val="130000"/>
              </a:lnSpc>
              <a:buClr>
                <a:srgbClr val="23A24A"/>
              </a:buClr>
              <a:buSzPct val="110000"/>
              <a:buFont typeface="Arial" charset="0"/>
              <a:buChar char="•"/>
            </a:pPr>
            <a:r>
              <a:rPr lang="pt-BR" b="0" dirty="0" smtClean="0">
                <a:solidFill>
                  <a:schemeClr val="bg2">
                    <a:lumMod val="25000"/>
                  </a:schemeClr>
                </a:solidFill>
              </a:rPr>
              <a:t>São formados por um ácido nucleico;</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Se reproduzem usando o recurso de outras células;</a:t>
            </a:r>
          </a:p>
          <a:p>
            <a:pPr marL="285750" indent="-285750">
              <a:lnSpc>
                <a:spcPct val="130000"/>
              </a:lnSpc>
              <a:buClr>
                <a:srgbClr val="23A24A"/>
              </a:buClr>
              <a:buSzPct val="110000"/>
              <a:buFont typeface="Arial" charset="0"/>
              <a:buChar char="•"/>
            </a:pPr>
            <a:r>
              <a:rPr lang="pt-BR" b="0" dirty="0" smtClean="0">
                <a:solidFill>
                  <a:schemeClr val="bg2">
                    <a:lumMod val="25000"/>
                  </a:schemeClr>
                </a:solidFill>
              </a:rPr>
              <a:t>Podem ficar metabolicamente inertes.</a:t>
            </a:r>
          </a:p>
          <a:p>
            <a:endParaRPr lang="pt-BR" dirty="0"/>
          </a:p>
        </p:txBody>
      </p:sp>
    </p:spTree>
    <p:extLst>
      <p:ext uri="{BB962C8B-B14F-4D97-AF65-F5344CB8AC3E}">
        <p14:creationId xmlns:p14="http://schemas.microsoft.com/office/powerpoint/2010/main" val="87359977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CAPÍTULO 2 - O reino monera</a:t>
            </a:r>
            <a:endParaRPr lang="pt-BR" dirty="0"/>
          </a:p>
        </p:txBody>
      </p:sp>
      <p:sp>
        <p:nvSpPr>
          <p:cNvPr id="3" name="Espaço Reservado para Texto 2"/>
          <p:cNvSpPr>
            <a:spLocks noGrp="1"/>
          </p:cNvSpPr>
          <p:nvPr>
            <p:ph type="body" sz="quarter" idx="23"/>
          </p:nvPr>
        </p:nvSpPr>
        <p:spPr>
          <a:xfrm>
            <a:off x="3399367" y="1430420"/>
            <a:ext cx="3572933" cy="1740347"/>
          </a:xfrm>
        </p:spPr>
        <p:txBody>
          <a:bodyPr/>
          <a:lstStyle/>
          <a:p>
            <a:pPr marL="285750" indent="-285750" algn="l">
              <a:buClr>
                <a:srgbClr val="23A24A"/>
              </a:buClr>
              <a:buSzPct val="110000"/>
              <a:buFont typeface="Arial" charset="0"/>
              <a:buChar char="•"/>
            </a:pPr>
            <a:r>
              <a:rPr lang="pt-BR" b="0" dirty="0" smtClean="0">
                <a:solidFill>
                  <a:schemeClr val="bg2">
                    <a:lumMod val="25000"/>
                  </a:schemeClr>
                </a:solidFill>
              </a:rPr>
              <a:t>O Reino monera é formado pelas Arqueas e a maioria das bactérias conhecidas;</a:t>
            </a:r>
          </a:p>
          <a:p>
            <a:pPr marL="285750" indent="-285750" algn="l">
              <a:buClr>
                <a:srgbClr val="23A24A"/>
              </a:buClr>
              <a:buSzPct val="110000"/>
              <a:buFont typeface="Arial" charset="0"/>
              <a:buChar char="•"/>
            </a:pPr>
            <a:r>
              <a:rPr lang="pt-BR" b="0" dirty="0" smtClean="0">
                <a:solidFill>
                  <a:schemeClr val="bg2">
                    <a:lumMod val="25000"/>
                  </a:schemeClr>
                </a:solidFill>
              </a:rPr>
              <a:t>São seres vivos microscópicos;</a:t>
            </a:r>
          </a:p>
          <a:p>
            <a:pPr lvl="1">
              <a:buClr>
                <a:srgbClr val="23A24A"/>
              </a:buClr>
              <a:buSzPct val="110000"/>
            </a:pPr>
            <a:endParaRPr lang="pt-BR" dirty="0"/>
          </a:p>
        </p:txBody>
      </p:sp>
      <p:pic>
        <p:nvPicPr>
          <p:cNvPr id="15" name="Espaço Reservado para Imagem 14"/>
          <p:cNvPicPr>
            <a:picLocks noGrp="1" noChangeAspect="1"/>
          </p:cNvPicPr>
          <p:nvPr>
            <p:ph type="pic" idx="13"/>
          </p:nvPr>
        </p:nvPicPr>
        <p:blipFill>
          <a:blip r:embed="rId2" cstate="print"/>
          <a:stretch>
            <a:fillRect/>
          </a:stretch>
        </p:blipFill>
        <p:spPr>
          <a:xfrm>
            <a:off x="7645400" y="1544720"/>
            <a:ext cx="3736349" cy="3488794"/>
          </a:xfrm>
        </p:spPr>
      </p:pic>
      <p:sp>
        <p:nvSpPr>
          <p:cNvPr id="5" name="Espaço Reservado para Texto 4"/>
          <p:cNvSpPr>
            <a:spLocks noGrp="1"/>
          </p:cNvSpPr>
          <p:nvPr>
            <p:ph type="body" sz="quarter" idx="24"/>
          </p:nvPr>
        </p:nvSpPr>
        <p:spPr/>
        <p:txBody>
          <a:bodyPr/>
          <a:lstStyle/>
          <a:p>
            <a:r>
              <a:rPr lang="pt-BR" dirty="0" smtClean="0"/>
              <a:t>O Reino Monera</a:t>
            </a:r>
            <a:endParaRPr lang="pt-BR" dirty="0"/>
          </a:p>
        </p:txBody>
      </p:sp>
      <p:pic>
        <p:nvPicPr>
          <p:cNvPr id="14" name="Espaço Reservado para Imagem 13"/>
          <p:cNvPicPr>
            <a:picLocks noGrp="1" noChangeAspect="1"/>
          </p:cNvPicPr>
          <p:nvPr>
            <p:ph type="pic" idx="27"/>
          </p:nvPr>
        </p:nvPicPr>
        <p:blipFill>
          <a:blip r:embed="rId3" cstate="print"/>
          <a:stretch>
            <a:fillRect/>
          </a:stretch>
        </p:blipFill>
        <p:spPr>
          <a:xfrm>
            <a:off x="3228286" y="2857125"/>
            <a:ext cx="3693214" cy="3437924"/>
          </a:xfrm>
          <a:noFill/>
          <a:ln>
            <a:noFill/>
          </a:ln>
        </p:spPr>
      </p:pic>
      <p:sp>
        <p:nvSpPr>
          <p:cNvPr id="9" name="Espaço Reservado para Texto 8"/>
          <p:cNvSpPr>
            <a:spLocks noGrp="1"/>
          </p:cNvSpPr>
          <p:nvPr>
            <p:ph type="body" sz="quarter" idx="28"/>
          </p:nvPr>
        </p:nvSpPr>
        <p:spPr>
          <a:xfrm>
            <a:off x="543707" y="2903584"/>
            <a:ext cx="2385760" cy="2985064"/>
          </a:xfrm>
        </p:spPr>
        <p:txBody>
          <a:bodyPr/>
          <a:lstStyle/>
          <a:p>
            <a:pPr marL="285750" indent="-285750">
              <a:lnSpc>
                <a:spcPct val="110000"/>
              </a:lnSpc>
              <a:buClr>
                <a:srgbClr val="23A24A"/>
              </a:buClr>
              <a:buSzPct val="110000"/>
              <a:buFont typeface="Arial" charset="0"/>
              <a:buChar char="•"/>
            </a:pPr>
            <a:r>
              <a:rPr lang="pt-BR" b="0" dirty="0" smtClean="0">
                <a:solidFill>
                  <a:schemeClr val="bg2">
                    <a:lumMod val="25000"/>
                  </a:schemeClr>
                </a:solidFill>
              </a:rPr>
              <a:t>Podem ser encontrados no solo, ar, água, terra, no exterior e interior de quase todos os seres vivos</a:t>
            </a:r>
          </a:p>
          <a:p>
            <a:pPr marL="285750" indent="-285750">
              <a:lnSpc>
                <a:spcPct val="110000"/>
              </a:lnSpc>
              <a:buFont typeface="Arial" charset="0"/>
              <a:buChar char="•"/>
            </a:pPr>
            <a:endParaRPr lang="pt-BR" dirty="0"/>
          </a:p>
        </p:txBody>
      </p:sp>
      <p:sp>
        <p:nvSpPr>
          <p:cNvPr id="11" name="Espaço Reservado para Texto 10"/>
          <p:cNvSpPr>
            <a:spLocks noGrp="1"/>
          </p:cNvSpPr>
          <p:nvPr>
            <p:ph type="body" sz="quarter" idx="30"/>
          </p:nvPr>
        </p:nvSpPr>
        <p:spPr>
          <a:xfrm>
            <a:off x="7085544" y="5367435"/>
            <a:ext cx="3622211" cy="926937"/>
          </a:xfrm>
        </p:spPr>
        <p:txBody>
          <a:bodyPr/>
          <a:lstStyle/>
          <a:p>
            <a:r>
              <a:rPr lang="pt-BR" dirty="0" smtClean="0"/>
              <a:t>A diversidade de organismos do Reino Monera: no alto, um espirilo (</a:t>
            </a:r>
            <a:r>
              <a:rPr lang="pt-BR" i="1" dirty="0" smtClean="0"/>
              <a:t>Spirillum volutans</a:t>
            </a:r>
            <a:r>
              <a:rPr lang="pt-BR" dirty="0" smtClean="0"/>
              <a:t>) e, mais abaixo, vibriões (</a:t>
            </a:r>
            <a:r>
              <a:rPr lang="pt-BR" i="1" dirty="0" smtClean="0"/>
              <a:t>Vibrio alginolyticus</a:t>
            </a:r>
            <a:r>
              <a:rPr lang="pt-BR" dirty="0" smtClean="0"/>
              <a:t>). (Fotografias feitas ao microscópio eletrônico. Cores artificiais.)</a:t>
            </a:r>
            <a:endParaRPr lang="pt-BR" dirty="0"/>
          </a:p>
        </p:txBody>
      </p:sp>
    </p:spTree>
    <p:extLst>
      <p:ext uri="{BB962C8B-B14F-4D97-AF65-F5344CB8AC3E}">
        <p14:creationId xmlns:p14="http://schemas.microsoft.com/office/powerpoint/2010/main" val="33967335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TotalTime>
  <Words>1216</Words>
  <Application>Microsoft Macintosh PowerPoint</Application>
  <PresentationFormat>Custom</PresentationFormat>
  <Paragraphs>142</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Tema do Office</vt:lpstr>
      <vt:lpstr>BIOLOGIA</vt:lpstr>
      <vt:lpstr>BIOLOGIA </vt:lpstr>
      <vt:lpstr>Unidade 1 – CLASSIFICAÇÃO BIOLÓGICA E O ESTUDO DE ALGUNS REINOS</vt:lpstr>
      <vt:lpstr>CAPÍTULO 1 - Classificação dos seres vivos</vt:lpstr>
      <vt:lpstr>CAPÍTULO 1 - Classificação dos seres vivos</vt:lpstr>
      <vt:lpstr>CAPÍTULO 1 - Classificação dos seres vivos</vt:lpstr>
      <vt:lpstr>CAPÍTULO 1 - Classificação dos seres vivos</vt:lpstr>
      <vt:lpstr>CAPÍTULO 1 - Classificação dos seres vivos</vt:lpstr>
      <vt:lpstr>CAPÍTULO 2 - O reino monera</vt:lpstr>
      <vt:lpstr>CAPÍTULO 2 - O reino monera</vt:lpstr>
      <vt:lpstr>CAPÍTULO 2 - O reino monera</vt:lpstr>
      <vt:lpstr>CAPÍTULO 2 - O reino monera</vt:lpstr>
      <vt:lpstr>CAPÍTULO 3 - O reino proctista (protista)</vt:lpstr>
      <vt:lpstr>CAPÍTULO 3 - O reino proctista (protista)</vt:lpstr>
      <vt:lpstr>CAPÍTULO 3 - O reino proctista (protista)</vt:lpstr>
      <vt:lpstr>CAPÍTULO 3 - O reino proctista (protista)</vt:lpstr>
      <vt:lpstr>CAPÍTULO 3 - O reino proctista (protista)</vt:lpstr>
      <vt:lpstr>CAPÍTULO 4 - O reino fungi</vt:lpstr>
      <vt:lpstr>CAPÍTULO 4 - O reino fungi</vt:lpstr>
      <vt:lpstr>CAPÍTULO 4 - O reino fungi</vt:lpstr>
      <vt:lpstr>CAPÍTULO 4 - O reino fungi</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Nome da obra</dc:title>
  <dc:creator>Eduardo Araujo Ribeiro</dc:creator>
  <cp:lastModifiedBy>Thais Pedroso</cp:lastModifiedBy>
  <cp:revision>149</cp:revision>
  <dcterms:created xsi:type="dcterms:W3CDTF">2016-12-23T16:43:26Z</dcterms:created>
  <dcterms:modified xsi:type="dcterms:W3CDTF">2017-04-24T13:39:07Z</dcterms:modified>
</cp:coreProperties>
</file>